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819" r:id="rId3"/>
    <p:sldId id="806" r:id="rId4"/>
    <p:sldId id="809" r:id="rId5"/>
    <p:sldId id="807" r:id="rId6"/>
    <p:sldId id="808" r:id="rId7"/>
    <p:sldId id="805" r:id="rId8"/>
    <p:sldId id="811" r:id="rId9"/>
    <p:sldId id="813" r:id="rId10"/>
    <p:sldId id="810" r:id="rId11"/>
    <p:sldId id="812" r:id="rId12"/>
    <p:sldId id="817" r:id="rId13"/>
    <p:sldId id="818" r:id="rId14"/>
  </p:sldIdLst>
  <p:sldSz cx="13449300" cy="7562850"/>
  <p:notesSz cx="13449300" cy="75628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42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ão Pedro Oliveira Prado" initials="JPOP" lastIdx="4" clrIdx="0">
    <p:extLst>
      <p:ext uri="{19B8F6BF-5375-455C-9EA6-DF929625EA0E}">
        <p15:presenceInfo xmlns:p15="http://schemas.microsoft.com/office/powerpoint/2012/main" userId="793dc94a30cad50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F22"/>
    <a:srgbClr val="857894"/>
    <a:srgbClr val="B10739"/>
    <a:srgbClr val="959595"/>
    <a:srgbClr val="525252"/>
    <a:srgbClr val="8D8D8D"/>
    <a:srgbClr val="EFEFEF"/>
    <a:srgbClr val="9C9C9C"/>
    <a:srgbClr val="FFFFFF"/>
    <a:srgbClr val="9797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37AE35-E655-4B03-B44B-252CE44726DF}" v="1060" dt="2024-06-09T12:55:23.364"/>
    <p1510:client id="{226883EF-10A3-44C0-83B5-E12B135A2E2C}" v="4" dt="2024-06-09T10:03:45.191"/>
    <p1510:client id="{24A3A411-7ECB-431A-9F4B-283A0466A13B}" v="74" dt="2024-06-09T15:20:27.767"/>
    <p1510:client id="{4D0BCBE3-9267-4F48-92FC-2DBD1BF3D03C}" v="1" dt="2024-06-09T20:29:42.535"/>
    <p1510:client id="{4F9C3998-F186-42D8-A560-381700CA09B5}" v="198" dt="2024-06-09T20:18:10.159"/>
    <p1510:client id="{5E3A4BC4-FECF-4B9D-B776-0F6E282A1FE0}" v="1562" dt="2024-06-09T14:10:56.475"/>
    <p1510:client id="{5FC30A05-7E50-44E8-81B7-71E6C1A8C4B2}" v="527" dt="2024-06-09T08:46:50.270"/>
    <p1510:client id="{61117650-0E33-47BF-829B-DFA51B73760C}" v="17" dt="2024-06-10T07:25:18.773"/>
    <p1510:client id="{783FBB75-5714-4319-AD90-5F320096B9B4}" v="152" dt="2024-06-09T12:26:21.204"/>
    <p1510:client id="{798088F1-D703-4854-8E1E-B4DE74932C8E}" v="1156" dt="2024-06-10T07:41:17.576"/>
    <p1510:client id="{A2C60F1E-E906-4EA6-B4AB-05D8021A53D1}" v="2" dt="2024-06-09T10:00:39.297"/>
    <p1510:client id="{B4030360-3D7B-4745-B9C0-2F178B938577}" v="698" dt="2024-06-09T19:43:57.161"/>
    <p1510:client id="{CB326C7F-7BD3-44E6-8BBB-EF6190794FF6}" v="6" dt="2024-06-09T19:18:32.43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20" y="1050"/>
      </p:cViewPr>
      <p:guideLst>
        <p:guide orient="horz" pos="2382"/>
        <p:guide pos="42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fael Aronis" userId="a6a7f4db76861420" providerId="LiveId" clId="{659F92FA-7C16-4339-A5FF-D6357206AB33}"/>
    <pc:docChg chg="undo redo custSel addSld delSld modSld sldOrd">
      <pc:chgData name="Rafael Aronis" userId="a6a7f4db76861420" providerId="LiveId" clId="{659F92FA-7C16-4339-A5FF-D6357206AB33}" dt="2023-02-08T11:39:42.866" v="994" actId="6549"/>
      <pc:docMkLst>
        <pc:docMk/>
      </pc:docMkLst>
      <pc:sldChg chg="mod modShow">
        <pc:chgData name="Rafael Aronis" userId="a6a7f4db76861420" providerId="LiveId" clId="{659F92FA-7C16-4339-A5FF-D6357206AB33}" dt="2023-02-07T17:43:16.268" v="404" actId="729"/>
        <pc:sldMkLst>
          <pc:docMk/>
          <pc:sldMk cId="0" sldId="256"/>
        </pc:sldMkLst>
      </pc:sldChg>
      <pc:sldChg chg="delSp modSp del mod ord">
        <pc:chgData name="Rafael Aronis" userId="a6a7f4db76861420" providerId="LiveId" clId="{659F92FA-7C16-4339-A5FF-D6357206AB33}" dt="2023-02-07T17:42:58.302" v="403" actId="47"/>
        <pc:sldMkLst>
          <pc:docMk/>
          <pc:sldMk cId="929423105" sldId="435"/>
        </pc:sldMkLst>
        <pc:spChg chg="mod">
          <ac:chgData name="Rafael Aronis" userId="a6a7f4db76861420" providerId="LiveId" clId="{659F92FA-7C16-4339-A5FF-D6357206AB33}" dt="2023-02-07T17:15:58.981" v="163" actId="1036"/>
          <ac:spMkLst>
            <pc:docMk/>
            <pc:sldMk cId="929423105" sldId="435"/>
            <ac:spMk id="2" creationId="{37B844E8-BFC0-4DA7-BDE4-0BA9977BE675}"/>
          </ac:spMkLst>
        </pc:spChg>
        <pc:picChg chg="del">
          <ac:chgData name="Rafael Aronis" userId="a6a7f4db76861420" providerId="LiveId" clId="{659F92FA-7C16-4339-A5FF-D6357206AB33}" dt="2023-02-07T17:15:53.150" v="150" actId="478"/>
          <ac:picMkLst>
            <pc:docMk/>
            <pc:sldMk cId="929423105" sldId="435"/>
            <ac:picMk id="2050" creationId="{927126D0-C870-D3A4-1E45-F500F0248727}"/>
          </ac:picMkLst>
        </pc:picChg>
      </pc:sldChg>
      <pc:sldChg chg="mod modShow">
        <pc:chgData name="Rafael Aronis" userId="a6a7f4db76861420" providerId="LiveId" clId="{659F92FA-7C16-4339-A5FF-D6357206AB33}" dt="2023-02-07T18:01:41.248" v="667" actId="729"/>
        <pc:sldMkLst>
          <pc:docMk/>
          <pc:sldMk cId="3547377652" sldId="588"/>
        </pc:sldMkLst>
      </pc:sldChg>
      <pc:sldChg chg="modSp mod">
        <pc:chgData name="Rafael Aronis" userId="a6a7f4db76861420" providerId="LiveId" clId="{659F92FA-7C16-4339-A5FF-D6357206AB33}" dt="2023-02-08T10:56:56.610" v="903" actId="20577"/>
        <pc:sldMkLst>
          <pc:docMk/>
          <pc:sldMk cId="522790634" sldId="601"/>
        </pc:sldMkLst>
        <pc:spChg chg="mod">
          <ac:chgData name="Rafael Aronis" userId="a6a7f4db76861420" providerId="LiveId" clId="{659F92FA-7C16-4339-A5FF-D6357206AB33}" dt="2023-02-08T10:56:56.610" v="903" actId="20577"/>
          <ac:spMkLst>
            <pc:docMk/>
            <pc:sldMk cId="522790634" sldId="601"/>
            <ac:spMk id="10" creationId="{A58FB408-EA5E-F09B-1C33-98C8606A99B6}"/>
          </ac:spMkLst>
        </pc:spChg>
      </pc:sldChg>
      <pc:sldChg chg="addSp delSp modSp mod ord modShow">
        <pc:chgData name="Rafael Aronis" userId="a6a7f4db76861420" providerId="LiveId" clId="{659F92FA-7C16-4339-A5FF-D6357206AB33}" dt="2023-02-07T17:46:50.183" v="591"/>
        <pc:sldMkLst>
          <pc:docMk/>
          <pc:sldMk cId="500119791" sldId="603"/>
        </pc:sldMkLst>
        <pc:spChg chg="add del mod">
          <ac:chgData name="Rafael Aronis" userId="a6a7f4db76861420" providerId="LiveId" clId="{659F92FA-7C16-4339-A5FF-D6357206AB33}" dt="2023-02-07T17:43:45.156" v="406" actId="478"/>
          <ac:spMkLst>
            <pc:docMk/>
            <pc:sldMk cId="500119791" sldId="603"/>
            <ac:spMk id="3" creationId="{A5B03C7A-551D-1056-45A4-782D267D7925}"/>
          </ac:spMkLst>
        </pc:spChg>
        <pc:spChg chg="mod">
          <ac:chgData name="Rafael Aronis" userId="a6a7f4db76861420" providerId="LiveId" clId="{659F92FA-7C16-4339-A5FF-D6357206AB33}" dt="2023-02-07T17:45:48.339" v="474" actId="113"/>
          <ac:spMkLst>
            <pc:docMk/>
            <pc:sldMk cId="500119791" sldId="603"/>
            <ac:spMk id="36" creationId="{2B9A8E31-B2D4-2F65-85C4-90D8D02B1FAB}"/>
          </ac:spMkLst>
        </pc:spChg>
        <pc:picChg chg="add del mod">
          <ac:chgData name="Rafael Aronis" userId="a6a7f4db76861420" providerId="LiveId" clId="{659F92FA-7C16-4339-A5FF-D6357206AB33}" dt="2023-02-07T17:45:28.908" v="472" actId="478"/>
          <ac:picMkLst>
            <pc:docMk/>
            <pc:sldMk cId="500119791" sldId="603"/>
            <ac:picMk id="1028" creationId="{84773E8B-0CC4-9AD0-4500-7B973FFD88F8}"/>
          </ac:picMkLst>
        </pc:picChg>
      </pc:sldChg>
      <pc:sldChg chg="modSp mod modShow">
        <pc:chgData name="Rafael Aronis" userId="a6a7f4db76861420" providerId="LiveId" clId="{659F92FA-7C16-4339-A5FF-D6357206AB33}" dt="2023-02-07T17:17:02.301" v="164" actId="729"/>
        <pc:sldMkLst>
          <pc:docMk/>
          <pc:sldMk cId="111959810" sldId="620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111959810" sldId="620"/>
            <ac:spMk id="9" creationId="{EAB99263-602A-9F82-23C2-E3063C0DA4BB}"/>
          </ac:spMkLst>
        </pc:spChg>
      </pc:sldChg>
      <pc:sldChg chg="mod modShow">
        <pc:chgData name="Rafael Aronis" userId="a6a7f4db76861420" providerId="LiveId" clId="{659F92FA-7C16-4339-A5FF-D6357206AB33}" dt="2023-02-07T17:36:19.085" v="184" actId="729"/>
        <pc:sldMkLst>
          <pc:docMk/>
          <pc:sldMk cId="2517257915" sldId="625"/>
        </pc:sldMkLst>
      </pc:sldChg>
      <pc:sldChg chg="modSp mod modShow">
        <pc:chgData name="Rafael Aronis" userId="a6a7f4db76861420" providerId="LiveId" clId="{659F92FA-7C16-4339-A5FF-D6357206AB33}" dt="2023-02-07T17:17:38.766" v="171" actId="729"/>
        <pc:sldMkLst>
          <pc:docMk/>
          <pc:sldMk cId="806004560" sldId="640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806004560" sldId="640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40.703" v="173" actId="729"/>
        <pc:sldMkLst>
          <pc:docMk/>
          <pc:sldMk cId="1436312221" sldId="641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1436312221" sldId="641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37.764" v="170" actId="729"/>
        <pc:sldMkLst>
          <pc:docMk/>
          <pc:sldMk cId="3912872683" sldId="642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3912872683" sldId="642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39.754" v="172" actId="729"/>
        <pc:sldMkLst>
          <pc:docMk/>
          <pc:sldMk cId="701037361" sldId="643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701037361" sldId="643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36.676" v="169" actId="729"/>
        <pc:sldMkLst>
          <pc:docMk/>
          <pc:sldMk cId="3040613712" sldId="644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3040613712" sldId="644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35.596" v="168" actId="729"/>
        <pc:sldMkLst>
          <pc:docMk/>
          <pc:sldMk cId="997314246" sldId="645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997314246" sldId="645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31.294" v="165" actId="729"/>
        <pc:sldMkLst>
          <pc:docMk/>
          <pc:sldMk cId="3875588631" sldId="646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3875588631" sldId="646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33.044" v="166" actId="729"/>
        <pc:sldMkLst>
          <pc:docMk/>
          <pc:sldMk cId="2686689304" sldId="647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2686689304" sldId="647"/>
            <ac:spMk id="9" creationId="{EAB99263-602A-9F82-23C2-E3063C0DA4BB}"/>
          </ac:spMkLst>
        </pc:spChg>
      </pc:sldChg>
      <pc:sldChg chg="modSp mod modShow">
        <pc:chgData name="Rafael Aronis" userId="a6a7f4db76861420" providerId="LiveId" clId="{659F92FA-7C16-4339-A5FF-D6357206AB33}" dt="2023-02-07T17:17:34.213" v="167" actId="729"/>
        <pc:sldMkLst>
          <pc:docMk/>
          <pc:sldMk cId="2500706878" sldId="648"/>
        </pc:sldMkLst>
        <pc:spChg chg="mod">
          <ac:chgData name="Rafael Aronis" userId="a6a7f4db76861420" providerId="LiveId" clId="{659F92FA-7C16-4339-A5FF-D6357206AB33}" dt="2023-02-07T16:54:25.678" v="94"/>
          <ac:spMkLst>
            <pc:docMk/>
            <pc:sldMk cId="2500706878" sldId="648"/>
            <ac:spMk id="9" creationId="{EAB99263-602A-9F82-23C2-E3063C0DA4BB}"/>
          </ac:spMkLst>
        </pc:spChg>
      </pc:sldChg>
      <pc:sldChg chg="mod modShow">
        <pc:chgData name="Rafael Aronis" userId="a6a7f4db76861420" providerId="LiveId" clId="{659F92FA-7C16-4339-A5FF-D6357206AB33}" dt="2023-02-07T17:36:07.116" v="183" actId="729"/>
        <pc:sldMkLst>
          <pc:docMk/>
          <pc:sldMk cId="566761334" sldId="651"/>
        </pc:sldMkLst>
      </pc:sldChg>
      <pc:sldChg chg="mod modShow">
        <pc:chgData name="Rafael Aronis" userId="a6a7f4db76861420" providerId="LiveId" clId="{659F92FA-7C16-4339-A5FF-D6357206AB33}" dt="2023-02-07T17:35:57.866" v="182" actId="729"/>
        <pc:sldMkLst>
          <pc:docMk/>
          <pc:sldMk cId="65305124" sldId="652"/>
        </pc:sldMkLst>
      </pc:sldChg>
      <pc:sldChg chg="modSp mod">
        <pc:chgData name="Rafael Aronis" userId="a6a7f4db76861420" providerId="LiveId" clId="{659F92FA-7C16-4339-A5FF-D6357206AB33}" dt="2023-02-08T11:17:20.968" v="948" actId="1038"/>
        <pc:sldMkLst>
          <pc:docMk/>
          <pc:sldMk cId="192189713" sldId="654"/>
        </pc:sldMkLst>
        <pc:grpChg chg="mod">
          <ac:chgData name="Rafael Aronis" userId="a6a7f4db76861420" providerId="LiveId" clId="{659F92FA-7C16-4339-A5FF-D6357206AB33}" dt="2023-02-08T11:17:13.361" v="946" actId="1076"/>
          <ac:grpSpMkLst>
            <pc:docMk/>
            <pc:sldMk cId="192189713" sldId="654"/>
            <ac:grpSpMk id="115" creationId="{5CB128C5-994B-78EA-C22C-2F2EEEB89FAC}"/>
          </ac:grpSpMkLst>
        </pc:grpChg>
        <pc:picChg chg="mod">
          <ac:chgData name="Rafael Aronis" userId="a6a7f4db76861420" providerId="LiveId" clId="{659F92FA-7C16-4339-A5FF-D6357206AB33}" dt="2023-02-08T11:17:20.968" v="948" actId="1038"/>
          <ac:picMkLst>
            <pc:docMk/>
            <pc:sldMk cId="192189713" sldId="654"/>
            <ac:picMk id="7" creationId="{77F1CC88-C5AE-1F8B-250D-716580922EE0}"/>
          </ac:picMkLst>
        </pc:picChg>
      </pc:sldChg>
      <pc:sldChg chg="modSp mod">
        <pc:chgData name="Rafael Aronis" userId="a6a7f4db76861420" providerId="LiveId" clId="{659F92FA-7C16-4339-A5FF-D6357206AB33}" dt="2023-02-08T10:53:18.745" v="901" actId="1076"/>
        <pc:sldMkLst>
          <pc:docMk/>
          <pc:sldMk cId="1245417300" sldId="665"/>
        </pc:sldMkLst>
        <pc:spChg chg="mod">
          <ac:chgData name="Rafael Aronis" userId="a6a7f4db76861420" providerId="LiveId" clId="{659F92FA-7C16-4339-A5FF-D6357206AB33}" dt="2023-02-08T10:53:18.745" v="901" actId="1076"/>
          <ac:spMkLst>
            <pc:docMk/>
            <pc:sldMk cId="1245417300" sldId="665"/>
            <ac:spMk id="26" creationId="{D4E758BC-1588-5DDE-E816-F653D46DB271}"/>
          </ac:spMkLst>
        </pc:spChg>
      </pc:sldChg>
      <pc:sldChg chg="addSp delSp modSp mod">
        <pc:chgData name="Rafael Aronis" userId="a6a7f4db76861420" providerId="LiveId" clId="{659F92FA-7C16-4339-A5FF-D6357206AB33}" dt="2023-02-07T18:06:28.030" v="686" actId="21"/>
        <pc:sldMkLst>
          <pc:docMk/>
          <pc:sldMk cId="2985594642" sldId="666"/>
        </pc:sldMkLst>
        <pc:spChg chg="mod">
          <ac:chgData name="Rafael Aronis" userId="a6a7f4db76861420" providerId="LiveId" clId="{659F92FA-7C16-4339-A5FF-D6357206AB33}" dt="2023-02-07T16:49:23.316" v="73" actId="404"/>
          <ac:spMkLst>
            <pc:docMk/>
            <pc:sldMk cId="2985594642" sldId="666"/>
            <ac:spMk id="28" creationId="{3A518204-ED00-9E28-7EAA-279E2BF7A1C6}"/>
          </ac:spMkLst>
        </pc:spChg>
        <pc:grpChg chg="add del">
          <ac:chgData name="Rafael Aronis" userId="a6a7f4db76861420" providerId="LiveId" clId="{659F92FA-7C16-4339-A5FF-D6357206AB33}" dt="2023-02-07T18:06:28.030" v="686" actId="21"/>
          <ac:grpSpMkLst>
            <pc:docMk/>
            <pc:sldMk cId="2985594642" sldId="666"/>
            <ac:grpSpMk id="21" creationId="{1475A4EA-FD3E-C8CF-254B-89E148D6EA61}"/>
          </ac:grpSpMkLst>
        </pc:grpChg>
      </pc:sldChg>
      <pc:sldChg chg="modSp mod modShow">
        <pc:chgData name="Rafael Aronis" userId="a6a7f4db76861420" providerId="LiveId" clId="{659F92FA-7C16-4339-A5FF-D6357206AB33}" dt="2023-02-07T17:45:57.249" v="477"/>
        <pc:sldMkLst>
          <pc:docMk/>
          <pc:sldMk cId="2133401661" sldId="668"/>
        </pc:sldMkLst>
        <pc:spChg chg="mod">
          <ac:chgData name="Rafael Aronis" userId="a6a7f4db76861420" providerId="LiveId" clId="{659F92FA-7C16-4339-A5FF-D6357206AB33}" dt="2023-02-07T17:45:57.249" v="477"/>
          <ac:spMkLst>
            <pc:docMk/>
            <pc:sldMk cId="2133401661" sldId="668"/>
            <ac:spMk id="36" creationId="{2B9A8E31-B2D4-2F65-85C4-90D8D02B1FAB}"/>
          </ac:spMkLst>
        </pc:spChg>
      </pc:sldChg>
      <pc:sldChg chg="mod modShow">
        <pc:chgData name="Rafael Aronis" userId="a6a7f4db76861420" providerId="LiveId" clId="{659F92FA-7C16-4339-A5FF-D6357206AB33}" dt="2023-02-07T17:50:11.966" v="625" actId="729"/>
        <pc:sldMkLst>
          <pc:docMk/>
          <pc:sldMk cId="3531531883" sldId="670"/>
        </pc:sldMkLst>
      </pc:sldChg>
      <pc:sldChg chg="modSp add del mod">
        <pc:chgData name="Rafael Aronis" userId="a6a7f4db76861420" providerId="LiveId" clId="{659F92FA-7C16-4339-A5FF-D6357206AB33}" dt="2023-02-08T10:52:30.654" v="856" actId="47"/>
        <pc:sldMkLst>
          <pc:docMk/>
          <pc:sldMk cId="2862714131" sldId="675"/>
        </pc:sldMkLst>
        <pc:spChg chg="mod">
          <ac:chgData name="Rafael Aronis" userId="a6a7f4db76861420" providerId="LiveId" clId="{659F92FA-7C16-4339-A5FF-D6357206AB33}" dt="2023-02-07T16:50:51.450" v="93" actId="3064"/>
          <ac:spMkLst>
            <pc:docMk/>
            <pc:sldMk cId="2862714131" sldId="675"/>
            <ac:spMk id="28" creationId="{3A518204-ED00-9E28-7EAA-279E2BF7A1C6}"/>
          </ac:spMkLst>
        </pc:spChg>
      </pc:sldChg>
      <pc:sldChg chg="add mod modShow">
        <pc:chgData name="Rafael Aronis" userId="a6a7f4db76861420" providerId="LiveId" clId="{659F92FA-7C16-4339-A5FF-D6357206AB33}" dt="2023-02-07T17:17:44.534" v="176" actId="729"/>
        <pc:sldMkLst>
          <pc:docMk/>
          <pc:sldMk cId="2617094744" sldId="676"/>
        </pc:sldMkLst>
      </pc:sldChg>
      <pc:sldChg chg="add del">
        <pc:chgData name="Rafael Aronis" userId="a6a7f4db76861420" providerId="LiveId" clId="{659F92FA-7C16-4339-A5FF-D6357206AB33}" dt="2023-02-07T17:10:09.959" v="96"/>
        <pc:sldMkLst>
          <pc:docMk/>
          <pc:sldMk cId="4134434203" sldId="676"/>
        </pc:sldMkLst>
      </pc:sldChg>
      <pc:sldChg chg="modSp add mod modShow">
        <pc:chgData name="Rafael Aronis" userId="a6a7f4db76861420" providerId="LiveId" clId="{659F92FA-7C16-4339-A5FF-D6357206AB33}" dt="2023-02-07T17:47:46.683" v="624" actId="1035"/>
        <pc:sldMkLst>
          <pc:docMk/>
          <pc:sldMk cId="137296589" sldId="677"/>
        </pc:sldMkLst>
        <pc:spChg chg="mod">
          <ac:chgData name="Rafael Aronis" userId="a6a7f4db76861420" providerId="LiveId" clId="{659F92FA-7C16-4339-A5FF-D6357206AB33}" dt="2023-02-07T17:47:46.683" v="624" actId="1035"/>
          <ac:spMkLst>
            <pc:docMk/>
            <pc:sldMk cId="137296589" sldId="677"/>
            <ac:spMk id="2" creationId="{37B844E8-BFC0-4DA7-BDE4-0BA9977BE675}"/>
          </ac:spMkLst>
        </pc:spChg>
      </pc:sldChg>
      <pc:sldChg chg="modSp add mod">
        <pc:chgData name="Rafael Aronis" userId="a6a7f4db76861420" providerId="LiveId" clId="{659F92FA-7C16-4339-A5FF-D6357206AB33}" dt="2023-02-07T17:42:40.821" v="402" actId="1038"/>
        <pc:sldMkLst>
          <pc:docMk/>
          <pc:sldMk cId="1776748884" sldId="678"/>
        </pc:sldMkLst>
        <pc:spChg chg="mod">
          <ac:chgData name="Rafael Aronis" userId="a6a7f4db76861420" providerId="LiveId" clId="{659F92FA-7C16-4339-A5FF-D6357206AB33}" dt="2023-02-07T17:42:40.821" v="402" actId="1038"/>
          <ac:spMkLst>
            <pc:docMk/>
            <pc:sldMk cId="1776748884" sldId="678"/>
            <ac:spMk id="4" creationId="{00000000-0000-0000-0000-000000000000}"/>
          </ac:spMkLst>
        </pc:spChg>
        <pc:spChg chg="mod">
          <ac:chgData name="Rafael Aronis" userId="a6a7f4db76861420" providerId="LiveId" clId="{659F92FA-7C16-4339-A5FF-D6357206AB33}" dt="2023-02-07T17:42:22.641" v="352" actId="20577"/>
          <ac:spMkLst>
            <pc:docMk/>
            <pc:sldMk cId="1776748884" sldId="678"/>
            <ac:spMk id="6" creationId="{00000000-0000-0000-0000-000000000000}"/>
          </ac:spMkLst>
        </pc:spChg>
      </pc:sldChg>
      <pc:sldChg chg="addSp modSp add mod">
        <pc:chgData name="Rafael Aronis" userId="a6a7f4db76861420" providerId="LiveId" clId="{659F92FA-7C16-4339-A5FF-D6357206AB33}" dt="2023-02-07T17:46:44.964" v="589" actId="14100"/>
        <pc:sldMkLst>
          <pc:docMk/>
          <pc:sldMk cId="3697969791" sldId="679"/>
        </pc:sldMkLst>
        <pc:spChg chg="add mod">
          <ac:chgData name="Rafael Aronis" userId="a6a7f4db76861420" providerId="LiveId" clId="{659F92FA-7C16-4339-A5FF-D6357206AB33}" dt="2023-02-07T17:46:44.964" v="589" actId="14100"/>
          <ac:spMkLst>
            <pc:docMk/>
            <pc:sldMk cId="3697969791" sldId="679"/>
            <ac:spMk id="3" creationId="{DBBCF613-D138-AFE7-A07E-578AF6DF4286}"/>
          </ac:spMkLst>
        </pc:spChg>
        <pc:spChg chg="mod">
          <ac:chgData name="Rafael Aronis" userId="a6a7f4db76861420" providerId="LiveId" clId="{659F92FA-7C16-4339-A5FF-D6357206AB33}" dt="2023-02-07T17:46:38.498" v="498" actId="1036"/>
          <ac:spMkLst>
            <pc:docMk/>
            <pc:sldMk cId="3697969791" sldId="679"/>
            <ac:spMk id="11" creationId="{B2B79273-CCB9-7237-9240-44FA566BC171}"/>
          </ac:spMkLst>
        </pc:spChg>
      </pc:sldChg>
      <pc:sldChg chg="add del">
        <pc:chgData name="Rafael Aronis" userId="a6a7f4db76861420" providerId="LiveId" clId="{659F92FA-7C16-4339-A5FF-D6357206AB33}" dt="2023-02-07T17:53:13.495" v="632" actId="47"/>
        <pc:sldMkLst>
          <pc:docMk/>
          <pc:sldMk cId="2086198684" sldId="680"/>
        </pc:sldMkLst>
      </pc:sldChg>
      <pc:sldChg chg="add del">
        <pc:chgData name="Rafael Aronis" userId="a6a7f4db76861420" providerId="LiveId" clId="{659F92FA-7C16-4339-A5FF-D6357206AB33}" dt="2023-02-07T17:53:00.444" v="628"/>
        <pc:sldMkLst>
          <pc:docMk/>
          <pc:sldMk cId="3251787257" sldId="681"/>
        </pc:sldMkLst>
      </pc:sldChg>
      <pc:sldChg chg="delSp modSp add mod">
        <pc:chgData name="Rafael Aronis" userId="a6a7f4db76861420" providerId="LiveId" clId="{659F92FA-7C16-4339-A5FF-D6357206AB33}" dt="2023-02-07T17:56:03.082" v="666" actId="1035"/>
        <pc:sldMkLst>
          <pc:docMk/>
          <pc:sldMk cId="3254600433" sldId="681"/>
        </pc:sldMkLst>
        <pc:spChg chg="mod">
          <ac:chgData name="Rafael Aronis" userId="a6a7f4db76861420" providerId="LiveId" clId="{659F92FA-7C16-4339-A5FF-D6357206AB33}" dt="2023-02-07T17:54:07.366" v="634" actId="20577"/>
          <ac:spMkLst>
            <pc:docMk/>
            <pc:sldMk cId="3254600433" sldId="681"/>
            <ac:spMk id="2" creationId="{DEE2F89D-49AA-4E08-830A-27BDDCBD8AC7}"/>
          </ac:spMkLst>
        </pc:spChg>
        <pc:spChg chg="mod topLvl">
          <ac:chgData name="Rafael Aronis" userId="a6a7f4db76861420" providerId="LiveId" clId="{659F92FA-7C16-4339-A5FF-D6357206AB33}" dt="2023-02-07T17:56:03.082" v="666" actId="1035"/>
          <ac:spMkLst>
            <pc:docMk/>
            <pc:sldMk cId="3254600433" sldId="681"/>
            <ac:spMk id="4" creationId="{866EE4EB-8CF4-72B8-813D-6830D6FEE903}"/>
          </ac:spMkLst>
        </pc:spChg>
        <pc:spChg chg="del topLvl">
          <ac:chgData name="Rafael Aronis" userId="a6a7f4db76861420" providerId="LiveId" clId="{659F92FA-7C16-4339-A5FF-D6357206AB33}" dt="2023-02-07T17:54:52.703" v="654" actId="478"/>
          <ac:spMkLst>
            <pc:docMk/>
            <pc:sldMk cId="3254600433" sldId="681"/>
            <ac:spMk id="5" creationId="{C5D74EA6-6FF8-AA2F-814E-290E01F26060}"/>
          </ac:spMkLst>
        </pc:spChg>
        <pc:spChg chg="del">
          <ac:chgData name="Rafael Aronis" userId="a6a7f4db76861420" providerId="LiveId" clId="{659F92FA-7C16-4339-A5FF-D6357206AB33}" dt="2023-02-07T17:54:19.363" v="635" actId="478"/>
          <ac:spMkLst>
            <pc:docMk/>
            <pc:sldMk cId="3254600433" sldId="681"/>
            <ac:spMk id="24" creationId="{86433613-139F-4B7A-89E2-C4626F496E4B}"/>
          </ac:spMkLst>
        </pc:spChg>
        <pc:grpChg chg="del mod">
          <ac:chgData name="Rafael Aronis" userId="a6a7f4db76861420" providerId="LiveId" clId="{659F92FA-7C16-4339-A5FF-D6357206AB33}" dt="2023-02-07T17:54:52.703" v="654" actId="478"/>
          <ac:grpSpMkLst>
            <pc:docMk/>
            <pc:sldMk cId="3254600433" sldId="681"/>
            <ac:grpSpMk id="3" creationId="{EE48D0A2-70AB-461A-AC2E-8597D283CDAA}"/>
          </ac:grpSpMkLst>
        </pc:grpChg>
        <pc:grpChg chg="del">
          <ac:chgData name="Rafael Aronis" userId="a6a7f4db76861420" providerId="LiveId" clId="{659F92FA-7C16-4339-A5FF-D6357206AB33}" dt="2023-02-07T17:54:37.629" v="636" actId="478"/>
          <ac:grpSpMkLst>
            <pc:docMk/>
            <pc:sldMk cId="3254600433" sldId="681"/>
            <ac:grpSpMk id="6" creationId="{6AF67922-C6C7-97E8-3928-7569BF517C7A}"/>
          </ac:grpSpMkLst>
        </pc:grpChg>
        <pc:grpChg chg="del">
          <ac:chgData name="Rafael Aronis" userId="a6a7f4db76861420" providerId="LiveId" clId="{659F92FA-7C16-4339-A5FF-D6357206AB33}" dt="2023-02-07T17:54:40.815" v="637" actId="478"/>
          <ac:grpSpMkLst>
            <pc:docMk/>
            <pc:sldMk cId="3254600433" sldId="681"/>
            <ac:grpSpMk id="7" creationId="{2A7D52D9-7255-489F-1E21-7B1375B9086B}"/>
          </ac:grpSpMkLst>
        </pc:grpChg>
      </pc:sldChg>
      <pc:sldChg chg="add del">
        <pc:chgData name="Rafael Aronis" userId="a6a7f4db76861420" providerId="LiveId" clId="{659F92FA-7C16-4339-A5FF-D6357206AB33}" dt="2023-02-07T17:53:05.001" v="630"/>
        <pc:sldMkLst>
          <pc:docMk/>
          <pc:sldMk cId="3895044767" sldId="681"/>
        </pc:sldMkLst>
      </pc:sldChg>
      <pc:sldChg chg="modSp add mod">
        <pc:chgData name="Rafael Aronis" userId="a6a7f4db76861420" providerId="LiveId" clId="{659F92FA-7C16-4339-A5FF-D6357206AB33}" dt="2023-02-07T18:05:29.660" v="678" actId="1036"/>
        <pc:sldMkLst>
          <pc:docMk/>
          <pc:sldMk cId="3569417665" sldId="682"/>
        </pc:sldMkLst>
        <pc:spChg chg="mod">
          <ac:chgData name="Rafael Aronis" userId="a6a7f4db76861420" providerId="LiveId" clId="{659F92FA-7C16-4339-A5FF-D6357206AB33}" dt="2023-02-07T18:05:29.660" v="678" actId="1036"/>
          <ac:spMkLst>
            <pc:docMk/>
            <pc:sldMk cId="3569417665" sldId="682"/>
            <ac:spMk id="2" creationId="{37B844E8-BFC0-4DA7-BDE4-0BA9977BE675}"/>
          </ac:spMkLst>
        </pc:spChg>
        <pc:spChg chg="mod">
          <ac:chgData name="Rafael Aronis" userId="a6a7f4db76861420" providerId="LiveId" clId="{659F92FA-7C16-4339-A5FF-D6357206AB33}" dt="2023-02-07T18:05:21.923" v="674"/>
          <ac:spMkLst>
            <pc:docMk/>
            <pc:sldMk cId="3569417665" sldId="682"/>
            <ac:spMk id="36" creationId="{AD212014-F772-4DCB-93E5-E39AE93DC500}"/>
          </ac:spMkLst>
        </pc:spChg>
      </pc:sldChg>
      <pc:sldChg chg="addSp delSp modSp add mod ord">
        <pc:chgData name="Rafael Aronis" userId="a6a7f4db76861420" providerId="LiveId" clId="{659F92FA-7C16-4339-A5FF-D6357206AB33}" dt="2023-02-08T11:01:33.694" v="916" actId="20577"/>
        <pc:sldMkLst>
          <pc:docMk/>
          <pc:sldMk cId="3736732021" sldId="683"/>
        </pc:sldMkLst>
        <pc:spChg chg="mod">
          <ac:chgData name="Rafael Aronis" userId="a6a7f4db76861420" providerId="LiveId" clId="{659F92FA-7C16-4339-A5FF-D6357206AB33}" dt="2023-02-07T18:24:10.752" v="764" actId="20577"/>
          <ac:spMkLst>
            <pc:docMk/>
            <pc:sldMk cId="3736732021" sldId="683"/>
            <ac:spMk id="2" creationId="{DEE2F89D-49AA-4E08-830A-27BDDCBD8AC7}"/>
          </ac:spMkLst>
        </pc:spChg>
        <pc:spChg chg="mod">
          <ac:chgData name="Rafael Aronis" userId="a6a7f4db76861420" providerId="LiveId" clId="{659F92FA-7C16-4339-A5FF-D6357206AB33}" dt="2023-02-08T11:01:33.694" v="916" actId="20577"/>
          <ac:spMkLst>
            <pc:docMk/>
            <pc:sldMk cId="3736732021" sldId="683"/>
            <ac:spMk id="4" creationId="{866EE4EB-8CF4-72B8-813D-6830D6FEE903}"/>
          </ac:spMkLst>
        </pc:spChg>
        <pc:spChg chg="mod">
          <ac:chgData name="Rafael Aronis" userId="a6a7f4db76861420" providerId="LiveId" clId="{659F92FA-7C16-4339-A5FF-D6357206AB33}" dt="2023-02-08T10:44:05.703" v="785" actId="20577"/>
          <ac:spMkLst>
            <pc:docMk/>
            <pc:sldMk cId="3736732021" sldId="683"/>
            <ac:spMk id="5" creationId="{C5D74EA6-6FF8-AA2F-814E-290E01F26060}"/>
          </ac:spMkLst>
        </pc:spChg>
        <pc:spChg chg="mod">
          <ac:chgData name="Rafael Aronis" userId="a6a7f4db76861420" providerId="LiveId" clId="{659F92FA-7C16-4339-A5FF-D6357206AB33}" dt="2023-02-08T10:51:03.408" v="855" actId="1036"/>
          <ac:spMkLst>
            <pc:docMk/>
            <pc:sldMk cId="3736732021" sldId="683"/>
            <ac:spMk id="16" creationId="{507B69CD-2C8A-E22B-EB7C-CF4094EA5E7F}"/>
          </ac:spMkLst>
        </pc:spChg>
        <pc:spChg chg="mod">
          <ac:chgData name="Rafael Aronis" userId="a6a7f4db76861420" providerId="LiveId" clId="{659F92FA-7C16-4339-A5FF-D6357206AB33}" dt="2023-02-07T18:14:46.410" v="759" actId="20577"/>
          <ac:spMkLst>
            <pc:docMk/>
            <pc:sldMk cId="3736732021" sldId="683"/>
            <ac:spMk id="17" creationId="{5D139BB6-7BD0-DB6E-B33F-9698E3AF453E}"/>
          </ac:spMkLst>
        </pc:spChg>
        <pc:spChg chg="mod">
          <ac:chgData name="Rafael Aronis" userId="a6a7f4db76861420" providerId="LiveId" clId="{659F92FA-7C16-4339-A5FF-D6357206AB33}" dt="2023-02-07T18:14:46.410" v="759" actId="20577"/>
          <ac:spMkLst>
            <pc:docMk/>
            <pc:sldMk cId="3736732021" sldId="683"/>
            <ac:spMk id="18" creationId="{6445FCC4-BC83-0E7E-5314-7FEAFE11FF2C}"/>
          </ac:spMkLst>
        </pc:spChg>
        <pc:spChg chg="mod">
          <ac:chgData name="Rafael Aronis" userId="a6a7f4db76861420" providerId="LiveId" clId="{659F92FA-7C16-4339-A5FF-D6357206AB33}" dt="2023-02-07T18:14:46.410" v="759" actId="20577"/>
          <ac:spMkLst>
            <pc:docMk/>
            <pc:sldMk cId="3736732021" sldId="683"/>
            <ac:spMk id="19" creationId="{E57A9AC5-EC56-1CCE-49D0-E1CB7989AA4D}"/>
          </ac:spMkLst>
        </pc:spChg>
        <pc:spChg chg="add del">
          <ac:chgData name="Rafael Aronis" userId="a6a7f4db76861420" providerId="LiveId" clId="{659F92FA-7C16-4339-A5FF-D6357206AB33}" dt="2023-02-07T18:06:18.346" v="684" actId="22"/>
          <ac:spMkLst>
            <pc:docMk/>
            <pc:sldMk cId="3736732021" sldId="683"/>
            <ac:spMk id="22" creationId="{A1501875-3196-304E-5883-83DD3A1AF565}"/>
          </ac:spMkLst>
        </pc:spChg>
        <pc:spChg chg="mod">
          <ac:chgData name="Rafael Aronis" userId="a6a7f4db76861420" providerId="LiveId" clId="{659F92FA-7C16-4339-A5FF-D6357206AB33}" dt="2023-02-08T10:43:15.703" v="779"/>
          <ac:spMkLst>
            <pc:docMk/>
            <pc:sldMk cId="3736732021" sldId="683"/>
            <ac:spMk id="24" creationId="{86433613-139F-4B7A-89E2-C4626F496E4B}"/>
          </ac:spMkLst>
        </pc:spChg>
        <pc:spChg chg="mod">
          <ac:chgData name="Rafael Aronis" userId="a6a7f4db76861420" providerId="LiveId" clId="{659F92FA-7C16-4339-A5FF-D6357206AB33}" dt="2023-02-07T18:06:30.923" v="687"/>
          <ac:spMkLst>
            <pc:docMk/>
            <pc:sldMk cId="3736732021" sldId="683"/>
            <ac:spMk id="26" creationId="{56AD91DA-E67E-A057-578B-63B077EC43F6}"/>
          </ac:spMkLst>
        </pc:spChg>
        <pc:spChg chg="mod">
          <ac:chgData name="Rafael Aronis" userId="a6a7f4db76861420" providerId="LiveId" clId="{659F92FA-7C16-4339-A5FF-D6357206AB33}" dt="2023-02-07T18:06:30.923" v="687"/>
          <ac:spMkLst>
            <pc:docMk/>
            <pc:sldMk cId="3736732021" sldId="683"/>
            <ac:spMk id="27" creationId="{307CA515-06CE-9DF3-2018-E6387F5B3BEA}"/>
          </ac:spMkLst>
        </pc:spChg>
        <pc:spChg chg="mod">
          <ac:chgData name="Rafael Aronis" userId="a6a7f4db76861420" providerId="LiveId" clId="{659F92FA-7C16-4339-A5FF-D6357206AB33}" dt="2023-02-07T18:06:39.826" v="689"/>
          <ac:spMkLst>
            <pc:docMk/>
            <pc:sldMk cId="3736732021" sldId="683"/>
            <ac:spMk id="29" creationId="{CE24B672-E130-C229-1860-D2159F46103A}"/>
          </ac:spMkLst>
        </pc:spChg>
        <pc:spChg chg="mod">
          <ac:chgData name="Rafael Aronis" userId="a6a7f4db76861420" providerId="LiveId" clId="{659F92FA-7C16-4339-A5FF-D6357206AB33}" dt="2023-02-07T18:06:39.826" v="689"/>
          <ac:spMkLst>
            <pc:docMk/>
            <pc:sldMk cId="3736732021" sldId="683"/>
            <ac:spMk id="30" creationId="{DE9FB86D-EEBA-71A4-7DC7-060549361053}"/>
          </ac:spMkLst>
        </pc:spChg>
        <pc:spChg chg="add mod">
          <ac:chgData name="Rafael Aronis" userId="a6a7f4db76861420" providerId="LiveId" clId="{659F92FA-7C16-4339-A5FF-D6357206AB33}" dt="2023-02-07T18:06:42.001" v="690" actId="164"/>
          <ac:spMkLst>
            <pc:docMk/>
            <pc:sldMk cId="3736732021" sldId="683"/>
            <ac:spMk id="31" creationId="{642FC977-849D-A41C-3D01-83A457071E10}"/>
          </ac:spMkLst>
        </pc:spChg>
        <pc:spChg chg="add del mod">
          <ac:chgData name="Rafael Aronis" userId="a6a7f4db76861420" providerId="LiveId" clId="{659F92FA-7C16-4339-A5FF-D6357206AB33}" dt="2023-02-08T10:53:17.833" v="900"/>
          <ac:spMkLst>
            <pc:docMk/>
            <pc:sldMk cId="3736732021" sldId="683"/>
            <ac:spMk id="35" creationId="{642C750A-C819-B355-EDB8-978E8DB6F036}"/>
          </ac:spMkLst>
        </pc:spChg>
        <pc:spChg chg="add del mod">
          <ac:chgData name="Rafael Aronis" userId="a6a7f4db76861420" providerId="LiveId" clId="{659F92FA-7C16-4339-A5FF-D6357206AB33}" dt="2023-02-08T10:53:14.306" v="888"/>
          <ac:spMkLst>
            <pc:docMk/>
            <pc:sldMk cId="3736732021" sldId="683"/>
            <ac:spMk id="36" creationId="{739741A6-45AB-4500-8AC7-56EC37B4C231}"/>
          </ac:spMkLst>
        </pc:spChg>
        <pc:grpChg chg="mod">
          <ac:chgData name="Rafael Aronis" userId="a6a7f4db76861420" providerId="LiveId" clId="{659F92FA-7C16-4339-A5FF-D6357206AB33}" dt="2023-02-08T10:50:23.749" v="836" actId="554"/>
          <ac:grpSpMkLst>
            <pc:docMk/>
            <pc:sldMk cId="3736732021" sldId="683"/>
            <ac:grpSpMk id="3" creationId="{EE48D0A2-70AB-461A-AC2E-8597D283CDAA}"/>
          </ac:grpSpMkLst>
        </pc:grpChg>
        <pc:grpChg chg="mod">
          <ac:chgData name="Rafael Aronis" userId="a6a7f4db76861420" providerId="LiveId" clId="{659F92FA-7C16-4339-A5FF-D6357206AB33}" dt="2023-02-08T10:50:31.264" v="837" actId="14100"/>
          <ac:grpSpMkLst>
            <pc:docMk/>
            <pc:sldMk cId="3736732021" sldId="683"/>
            <ac:grpSpMk id="6" creationId="{6AF67922-C6C7-97E8-3928-7569BF517C7A}"/>
          </ac:grpSpMkLst>
        </pc:grpChg>
        <pc:grpChg chg="del">
          <ac:chgData name="Rafael Aronis" userId="a6a7f4db76861420" providerId="LiveId" clId="{659F92FA-7C16-4339-A5FF-D6357206AB33}" dt="2023-02-07T18:06:15.639" v="682" actId="478"/>
          <ac:grpSpMkLst>
            <pc:docMk/>
            <pc:sldMk cId="3736732021" sldId="683"/>
            <ac:grpSpMk id="7" creationId="{2A7D52D9-7255-489F-1E21-7B1375B9086B}"/>
          </ac:grpSpMkLst>
        </pc:grpChg>
        <pc:grpChg chg="mod">
          <ac:chgData name="Rafael Aronis" userId="a6a7f4db76861420" providerId="LiveId" clId="{659F92FA-7C16-4339-A5FF-D6357206AB33}" dt="2023-02-07T18:14:46.410" v="759" actId="20577"/>
          <ac:grpSpMkLst>
            <pc:docMk/>
            <pc:sldMk cId="3736732021" sldId="683"/>
            <ac:grpSpMk id="14" creationId="{BC57523D-90CD-EEF1-5472-22C1F438C44A}"/>
          </ac:grpSpMkLst>
        </pc:grpChg>
        <pc:grpChg chg="mod">
          <ac:chgData name="Rafael Aronis" userId="a6a7f4db76861420" providerId="LiveId" clId="{659F92FA-7C16-4339-A5FF-D6357206AB33}" dt="2023-02-07T18:14:46.410" v="759" actId="20577"/>
          <ac:grpSpMkLst>
            <pc:docMk/>
            <pc:sldMk cId="3736732021" sldId="683"/>
            <ac:grpSpMk id="15" creationId="{06F14457-17CE-0AA8-7DB8-20B5C7BB204A}"/>
          </ac:grpSpMkLst>
        </pc:grpChg>
        <pc:grpChg chg="add del mod">
          <ac:chgData name="Rafael Aronis" userId="a6a7f4db76861420" providerId="LiveId" clId="{659F92FA-7C16-4339-A5FF-D6357206AB33}" dt="2023-02-07T18:06:32.358" v="688"/>
          <ac:grpSpMkLst>
            <pc:docMk/>
            <pc:sldMk cId="3736732021" sldId="683"/>
            <ac:grpSpMk id="25" creationId="{3523D088-1DC0-C493-C78A-49A74CEC2E34}"/>
          </ac:grpSpMkLst>
        </pc:grpChg>
        <pc:grpChg chg="add mod">
          <ac:chgData name="Rafael Aronis" userId="a6a7f4db76861420" providerId="LiveId" clId="{659F92FA-7C16-4339-A5FF-D6357206AB33}" dt="2023-02-07T18:06:42.001" v="690" actId="164"/>
          <ac:grpSpMkLst>
            <pc:docMk/>
            <pc:sldMk cId="3736732021" sldId="683"/>
            <ac:grpSpMk id="28" creationId="{0BE02F64-B172-E272-327E-CFBD2FF16EE7}"/>
          </ac:grpSpMkLst>
        </pc:grpChg>
        <pc:grpChg chg="add del mod">
          <ac:chgData name="Rafael Aronis" userId="a6a7f4db76861420" providerId="LiveId" clId="{659F92FA-7C16-4339-A5FF-D6357206AB33}" dt="2023-02-07T18:08:12.567" v="737" actId="21"/>
          <ac:grpSpMkLst>
            <pc:docMk/>
            <pc:sldMk cId="3736732021" sldId="683"/>
            <ac:grpSpMk id="32" creationId="{271F5B6F-3151-262C-BB67-7E0287F880E5}"/>
          </ac:grpSpMkLst>
        </pc:grpChg>
        <pc:picChg chg="add mod">
          <ac:chgData name="Rafael Aronis" userId="a6a7f4db76861420" providerId="LiveId" clId="{659F92FA-7C16-4339-A5FF-D6357206AB33}" dt="2023-02-08T10:50:51.213" v="840" actId="1076"/>
          <ac:picMkLst>
            <pc:docMk/>
            <pc:sldMk cId="3736732021" sldId="683"/>
            <ac:picMk id="34" creationId="{22E562A9-AC37-87DF-6884-CD89A0C2BB2A}"/>
          </ac:picMkLst>
        </pc:picChg>
      </pc:sldChg>
      <pc:sldChg chg="addSp modSp add mod">
        <pc:chgData name="Rafael Aronis" userId="a6a7f4db76861420" providerId="LiveId" clId="{659F92FA-7C16-4339-A5FF-D6357206AB33}" dt="2023-02-08T11:02:16.017" v="942" actId="14100"/>
        <pc:sldMkLst>
          <pc:docMk/>
          <pc:sldMk cId="1604168370" sldId="684"/>
        </pc:sldMkLst>
        <pc:spChg chg="add mod">
          <ac:chgData name="Rafael Aronis" userId="a6a7f4db76861420" providerId="LiveId" clId="{659F92FA-7C16-4339-A5FF-D6357206AB33}" dt="2023-02-08T10:58:03.854" v="905"/>
          <ac:spMkLst>
            <pc:docMk/>
            <pc:sldMk cId="1604168370" sldId="684"/>
            <ac:spMk id="7" creationId="{13488F40-0E37-16E7-F829-FEDFEFF6DEAE}"/>
          </ac:spMkLst>
        </pc:spChg>
        <pc:spChg chg="mod">
          <ac:chgData name="Rafael Aronis" userId="a6a7f4db76861420" providerId="LiveId" clId="{659F92FA-7C16-4339-A5FF-D6357206AB33}" dt="2023-02-08T11:02:16.017" v="942" actId="14100"/>
          <ac:spMkLst>
            <pc:docMk/>
            <pc:sldMk cId="1604168370" sldId="684"/>
            <ac:spMk id="10" creationId="{7A7D9077-3C85-3256-80C8-71E0B5B6DFF1}"/>
          </ac:spMkLst>
        </pc:spChg>
        <pc:spChg chg="mod">
          <ac:chgData name="Rafael Aronis" userId="a6a7f4db76861420" providerId="LiveId" clId="{659F92FA-7C16-4339-A5FF-D6357206AB33}" dt="2023-02-08T10:58:03.854" v="905"/>
          <ac:spMkLst>
            <pc:docMk/>
            <pc:sldMk cId="1604168370" sldId="684"/>
            <ac:spMk id="11" creationId="{28328AEB-EC4A-B2E9-81B3-6BFF5739558D}"/>
          </ac:spMkLst>
        </pc:spChg>
        <pc:spChg chg="mod">
          <ac:chgData name="Rafael Aronis" userId="a6a7f4db76861420" providerId="LiveId" clId="{659F92FA-7C16-4339-A5FF-D6357206AB33}" dt="2023-02-08T10:58:03.854" v="905"/>
          <ac:spMkLst>
            <pc:docMk/>
            <pc:sldMk cId="1604168370" sldId="684"/>
            <ac:spMk id="12" creationId="{777C9FC6-5274-3CE9-9B19-7483B9A5047B}"/>
          </ac:spMkLst>
        </pc:spChg>
        <pc:grpChg chg="add mod">
          <ac:chgData name="Rafael Aronis" userId="a6a7f4db76861420" providerId="LiveId" clId="{659F92FA-7C16-4339-A5FF-D6357206AB33}" dt="2023-02-08T11:01:57.181" v="929" actId="14100"/>
          <ac:grpSpMkLst>
            <pc:docMk/>
            <pc:sldMk cId="1604168370" sldId="684"/>
            <ac:grpSpMk id="8" creationId="{8865BEE0-6A10-45F3-B08E-8F73DF6EB04C}"/>
          </ac:grpSpMkLst>
        </pc:grpChg>
        <pc:grpChg chg="mod">
          <ac:chgData name="Rafael Aronis" userId="a6a7f4db76861420" providerId="LiveId" clId="{659F92FA-7C16-4339-A5FF-D6357206AB33}" dt="2023-02-08T10:58:03.854" v="905"/>
          <ac:grpSpMkLst>
            <pc:docMk/>
            <pc:sldMk cId="1604168370" sldId="684"/>
            <ac:grpSpMk id="9" creationId="{2C66F9D2-F82F-F927-25EE-4132BC598751}"/>
          </ac:grpSpMkLst>
        </pc:grpChg>
      </pc:sldChg>
      <pc:sldChg chg="add del">
        <pc:chgData name="Rafael Aronis" userId="a6a7f4db76861420" providerId="LiveId" clId="{659F92FA-7C16-4339-A5FF-D6357206AB33}" dt="2023-02-08T10:53:20.692" v="902"/>
        <pc:sldMkLst>
          <pc:docMk/>
          <pc:sldMk cId="3999336873" sldId="684"/>
        </pc:sldMkLst>
      </pc:sldChg>
      <pc:sldChg chg="addSp modSp add">
        <pc:chgData name="Rafael Aronis" userId="a6a7f4db76861420" providerId="LiveId" clId="{659F92FA-7C16-4339-A5FF-D6357206AB33}" dt="2023-02-08T11:14:50.864" v="944"/>
        <pc:sldMkLst>
          <pc:docMk/>
          <pc:sldMk cId="2234148372" sldId="685"/>
        </pc:sldMkLst>
        <pc:spChg chg="add mod">
          <ac:chgData name="Rafael Aronis" userId="a6a7f4db76861420" providerId="LiveId" clId="{659F92FA-7C16-4339-A5FF-D6357206AB33}" dt="2023-02-08T11:14:50.864" v="944"/>
          <ac:spMkLst>
            <pc:docMk/>
            <pc:sldMk cId="2234148372" sldId="685"/>
            <ac:spMk id="3" creationId="{6D361461-C3F8-D51B-3EB1-FF9B291A10E6}"/>
          </ac:spMkLst>
        </pc:spChg>
        <pc:spChg chg="mod">
          <ac:chgData name="Rafael Aronis" userId="a6a7f4db76861420" providerId="LiveId" clId="{659F92FA-7C16-4339-A5FF-D6357206AB33}" dt="2023-02-08T11:14:50.864" v="944"/>
          <ac:spMkLst>
            <pc:docMk/>
            <pc:sldMk cId="2234148372" sldId="685"/>
            <ac:spMk id="13" creationId="{F949A7D9-6FFA-D977-7491-3CA01267ACD3}"/>
          </ac:spMkLst>
        </pc:spChg>
        <pc:spChg chg="mod">
          <ac:chgData name="Rafael Aronis" userId="a6a7f4db76861420" providerId="LiveId" clId="{659F92FA-7C16-4339-A5FF-D6357206AB33}" dt="2023-02-08T11:14:50.864" v="944"/>
          <ac:spMkLst>
            <pc:docMk/>
            <pc:sldMk cId="2234148372" sldId="685"/>
            <ac:spMk id="14" creationId="{41A78BDF-ADC3-A09D-66A5-FBF0C3851C44}"/>
          </ac:spMkLst>
        </pc:spChg>
        <pc:spChg chg="add mod">
          <ac:chgData name="Rafael Aronis" userId="a6a7f4db76861420" providerId="LiveId" clId="{659F92FA-7C16-4339-A5FF-D6357206AB33}" dt="2023-02-08T11:14:50.864" v="944"/>
          <ac:spMkLst>
            <pc:docMk/>
            <pc:sldMk cId="2234148372" sldId="685"/>
            <ac:spMk id="15" creationId="{B2D3BFCD-1FCE-4FC7-1575-D612D6456E21}"/>
          </ac:spMkLst>
        </pc:spChg>
        <pc:grpChg chg="add mod">
          <ac:chgData name="Rafael Aronis" userId="a6a7f4db76861420" providerId="LiveId" clId="{659F92FA-7C16-4339-A5FF-D6357206AB33}" dt="2023-02-08T11:14:50.864" v="944"/>
          <ac:grpSpMkLst>
            <pc:docMk/>
            <pc:sldMk cId="2234148372" sldId="685"/>
            <ac:grpSpMk id="11" creationId="{C5564CFF-30E0-D90D-1EFE-3239CA9EF09E}"/>
          </ac:grpSpMkLst>
        </pc:grpChg>
      </pc:sldChg>
      <pc:sldChg chg="modSp add mod">
        <pc:chgData name="Rafael Aronis" userId="a6a7f4db76861420" providerId="LiveId" clId="{659F92FA-7C16-4339-A5FF-D6357206AB33}" dt="2023-02-08T11:26:37.009" v="962"/>
        <pc:sldMkLst>
          <pc:docMk/>
          <pc:sldMk cId="1497631383" sldId="686"/>
        </pc:sldMkLst>
        <pc:spChg chg="mod">
          <ac:chgData name="Rafael Aronis" userId="a6a7f4db76861420" providerId="LiveId" clId="{659F92FA-7C16-4339-A5FF-D6357206AB33}" dt="2023-02-08T11:26:37.009" v="962"/>
          <ac:spMkLst>
            <pc:docMk/>
            <pc:sldMk cId="1497631383" sldId="686"/>
            <ac:spMk id="2" creationId="{37B844E8-BFC0-4DA7-BDE4-0BA9977BE675}"/>
          </ac:spMkLst>
        </pc:spChg>
      </pc:sldChg>
      <pc:sldChg chg="add del">
        <pc:chgData name="Rafael Aronis" userId="a6a7f4db76861420" providerId="LiveId" clId="{659F92FA-7C16-4339-A5FF-D6357206AB33}" dt="2023-02-08T11:17:54.732" v="950" actId="2890"/>
        <pc:sldMkLst>
          <pc:docMk/>
          <pc:sldMk cId="2099702423" sldId="686"/>
        </pc:sldMkLst>
      </pc:sldChg>
      <pc:sldChg chg="add del ord">
        <pc:chgData name="Rafael Aronis" userId="a6a7f4db76861420" providerId="LiveId" clId="{659F92FA-7C16-4339-A5FF-D6357206AB33}" dt="2023-02-08T11:18:26.707" v="955" actId="2890"/>
        <pc:sldMkLst>
          <pc:docMk/>
          <pc:sldMk cId="3968557073" sldId="686"/>
        </pc:sldMkLst>
      </pc:sldChg>
      <pc:sldChg chg="add del">
        <pc:chgData name="Rafael Aronis" userId="a6a7f4db76861420" providerId="LiveId" clId="{659F92FA-7C16-4339-A5FF-D6357206AB33}" dt="2023-02-08T11:26:47.568" v="964" actId="2890"/>
        <pc:sldMkLst>
          <pc:docMk/>
          <pc:sldMk cId="2239611028" sldId="687"/>
        </pc:sldMkLst>
      </pc:sldChg>
      <pc:sldChg chg="delSp modSp add mod ord">
        <pc:chgData name="Rafael Aronis" userId="a6a7f4db76861420" providerId="LiveId" clId="{659F92FA-7C16-4339-A5FF-D6357206AB33}" dt="2023-02-08T11:39:42.866" v="994" actId="6549"/>
        <pc:sldMkLst>
          <pc:docMk/>
          <pc:sldMk cId="2719060406" sldId="687"/>
        </pc:sldMkLst>
        <pc:spChg chg="mod">
          <ac:chgData name="Rafael Aronis" userId="a6a7f4db76861420" providerId="LiveId" clId="{659F92FA-7C16-4339-A5FF-D6357206AB33}" dt="2023-02-08T11:27:06.468" v="968"/>
          <ac:spMkLst>
            <pc:docMk/>
            <pc:sldMk cId="2719060406" sldId="687"/>
            <ac:spMk id="2" creationId="{DEE2F89D-49AA-4E08-830A-27BDDCBD8AC7}"/>
          </ac:spMkLst>
        </pc:spChg>
        <pc:spChg chg="mod">
          <ac:chgData name="Rafael Aronis" userId="a6a7f4db76861420" providerId="LiveId" clId="{659F92FA-7C16-4339-A5FF-D6357206AB33}" dt="2023-02-08T11:31:24.182" v="980" actId="14100"/>
          <ac:spMkLst>
            <pc:docMk/>
            <pc:sldMk cId="2719060406" sldId="687"/>
            <ac:spMk id="4" creationId="{866EE4EB-8CF4-72B8-813D-6830D6FEE903}"/>
          </ac:spMkLst>
        </pc:spChg>
        <pc:spChg chg="mod">
          <ac:chgData name="Rafael Aronis" userId="a6a7f4db76861420" providerId="LiveId" clId="{659F92FA-7C16-4339-A5FF-D6357206AB33}" dt="2023-02-08T11:38:56.961" v="989" actId="6549"/>
          <ac:spMkLst>
            <pc:docMk/>
            <pc:sldMk cId="2719060406" sldId="687"/>
            <ac:spMk id="5" creationId="{C5D74EA6-6FF8-AA2F-814E-290E01F26060}"/>
          </ac:spMkLst>
        </pc:spChg>
        <pc:spChg chg="mod">
          <ac:chgData name="Rafael Aronis" userId="a6a7f4db76861420" providerId="LiveId" clId="{659F92FA-7C16-4339-A5FF-D6357206AB33}" dt="2023-02-08T11:39:42.866" v="994" actId="6549"/>
          <ac:spMkLst>
            <pc:docMk/>
            <pc:sldMk cId="2719060406" sldId="687"/>
            <ac:spMk id="24" creationId="{86433613-139F-4B7A-89E2-C4626F496E4B}"/>
          </ac:spMkLst>
        </pc:spChg>
        <pc:grpChg chg="del">
          <ac:chgData name="Rafael Aronis" userId="a6a7f4db76861420" providerId="LiveId" clId="{659F92FA-7C16-4339-A5FF-D6357206AB33}" dt="2023-02-08T11:31:17.901" v="979" actId="478"/>
          <ac:grpSpMkLst>
            <pc:docMk/>
            <pc:sldMk cId="2719060406" sldId="687"/>
            <ac:grpSpMk id="6" creationId="{6AF67922-C6C7-97E8-3928-7569BF517C7A}"/>
          </ac:grpSpMkLst>
        </pc:grpChg>
        <pc:picChg chg="del">
          <ac:chgData name="Rafael Aronis" userId="a6a7f4db76861420" providerId="LiveId" clId="{659F92FA-7C16-4339-A5FF-D6357206AB33}" dt="2023-02-08T11:31:15.798" v="978" actId="478"/>
          <ac:picMkLst>
            <pc:docMk/>
            <pc:sldMk cId="2719060406" sldId="687"/>
            <ac:picMk id="34" creationId="{22E562A9-AC37-87DF-6884-CD89A0C2BB2A}"/>
          </ac:picMkLst>
        </pc:picChg>
      </pc:sldChg>
    </pc:docChg>
  </pc:docChgLst>
  <pc:docChgLst>
    <pc:chgData name="Lucas Cousin" userId="d3ac282f4b4f8810" providerId="LiveId" clId="{4F9C3998-F186-42D8-A560-381700CA09B5}"/>
    <pc:docChg chg="undo custSel addSld modSld">
      <pc:chgData name="Lucas Cousin" userId="d3ac282f4b4f8810" providerId="LiveId" clId="{4F9C3998-F186-42D8-A560-381700CA09B5}" dt="2024-06-09T20:18:10.159" v="578" actId="20577"/>
      <pc:docMkLst>
        <pc:docMk/>
      </pc:docMkLst>
      <pc:sldChg chg="modSp mod">
        <pc:chgData name="Lucas Cousin" userId="d3ac282f4b4f8810" providerId="LiveId" clId="{4F9C3998-F186-42D8-A560-381700CA09B5}" dt="2024-06-09T18:56:30.725" v="387" actId="14100"/>
        <pc:sldMkLst>
          <pc:docMk/>
          <pc:sldMk cId="3207135574" sldId="774"/>
        </pc:sldMkLst>
        <pc:grpChg chg="mod">
          <ac:chgData name="Lucas Cousin" userId="d3ac282f4b4f8810" providerId="LiveId" clId="{4F9C3998-F186-42D8-A560-381700CA09B5}" dt="2024-06-09T18:56:30.725" v="387" actId="14100"/>
          <ac:grpSpMkLst>
            <pc:docMk/>
            <pc:sldMk cId="3207135574" sldId="774"/>
            <ac:grpSpMk id="5" creationId="{966AA94E-72F9-ECB3-795B-C975AB820ECC}"/>
          </ac:grpSpMkLst>
        </pc:grpChg>
      </pc:sldChg>
      <pc:sldChg chg="modSp mod">
        <pc:chgData name="Lucas Cousin" userId="d3ac282f4b4f8810" providerId="LiveId" clId="{4F9C3998-F186-42D8-A560-381700CA09B5}" dt="2024-06-09T18:55:49.402" v="385" actId="1076"/>
        <pc:sldMkLst>
          <pc:docMk/>
          <pc:sldMk cId="3536737059" sldId="779"/>
        </pc:sldMkLst>
        <pc:spChg chg="mod">
          <ac:chgData name="Lucas Cousin" userId="d3ac282f4b4f8810" providerId="LiveId" clId="{4F9C3998-F186-42D8-A560-381700CA09B5}" dt="2024-06-09T18:55:49.402" v="385" actId="1076"/>
          <ac:spMkLst>
            <pc:docMk/>
            <pc:sldMk cId="3536737059" sldId="779"/>
            <ac:spMk id="22" creationId="{B1199CB7-58F8-FF9E-E187-6D848EF2FB16}"/>
          </ac:spMkLst>
        </pc:spChg>
      </pc:sldChg>
      <pc:sldChg chg="modSp mod">
        <pc:chgData name="Lucas Cousin" userId="d3ac282f4b4f8810" providerId="LiveId" clId="{4F9C3998-F186-42D8-A560-381700CA09B5}" dt="2024-06-09T18:54:36.132" v="383" actId="1076"/>
        <pc:sldMkLst>
          <pc:docMk/>
          <pc:sldMk cId="2911892272" sldId="790"/>
        </pc:sldMkLst>
        <pc:spChg chg="mod">
          <ac:chgData name="Lucas Cousin" userId="d3ac282f4b4f8810" providerId="LiveId" clId="{4F9C3998-F186-42D8-A560-381700CA09B5}" dt="2024-06-09T18:54:36.132" v="383" actId="1076"/>
          <ac:spMkLst>
            <pc:docMk/>
            <pc:sldMk cId="2911892272" sldId="790"/>
            <ac:spMk id="3" creationId="{EBE57240-E374-C7B7-954F-56DE4E4035E2}"/>
          </ac:spMkLst>
        </pc:spChg>
      </pc:sldChg>
      <pc:sldChg chg="modSp mod">
        <pc:chgData name="Lucas Cousin" userId="d3ac282f4b4f8810" providerId="LiveId" clId="{4F9C3998-F186-42D8-A560-381700CA09B5}" dt="2024-06-09T20:16:12.279" v="404" actId="1076"/>
        <pc:sldMkLst>
          <pc:docMk/>
          <pc:sldMk cId="587987872" sldId="794"/>
        </pc:sldMkLst>
        <pc:spChg chg="mod">
          <ac:chgData name="Lucas Cousin" userId="d3ac282f4b4f8810" providerId="LiveId" clId="{4F9C3998-F186-42D8-A560-381700CA09B5}" dt="2024-06-09T20:16:12.279" v="404" actId="1076"/>
          <ac:spMkLst>
            <pc:docMk/>
            <pc:sldMk cId="587987872" sldId="794"/>
            <ac:spMk id="15" creationId="{861D368B-09C3-FAFF-5BD7-888D9EA46624}"/>
          </ac:spMkLst>
        </pc:spChg>
        <pc:grpChg chg="mod">
          <ac:chgData name="Lucas Cousin" userId="d3ac282f4b4f8810" providerId="LiveId" clId="{4F9C3998-F186-42D8-A560-381700CA09B5}" dt="2024-06-09T20:16:12.279" v="404" actId="1076"/>
          <ac:grpSpMkLst>
            <pc:docMk/>
            <pc:sldMk cId="587987872" sldId="794"/>
            <ac:grpSpMk id="16" creationId="{254C9D9D-436B-506A-F0EF-B42E51DE43F6}"/>
          </ac:grpSpMkLst>
        </pc:grpChg>
        <pc:picChg chg="mod">
          <ac:chgData name="Lucas Cousin" userId="d3ac282f4b4f8810" providerId="LiveId" clId="{4F9C3998-F186-42D8-A560-381700CA09B5}" dt="2024-06-09T20:16:12.279" v="404" actId="1076"/>
          <ac:picMkLst>
            <pc:docMk/>
            <pc:sldMk cId="587987872" sldId="794"/>
            <ac:picMk id="13" creationId="{4DAC23EC-4053-35D7-19D2-C92E6130BB7A}"/>
          </ac:picMkLst>
        </pc:picChg>
      </pc:sldChg>
      <pc:sldChg chg="delSp modSp mod">
        <pc:chgData name="Lucas Cousin" userId="d3ac282f4b4f8810" providerId="LiveId" clId="{4F9C3998-F186-42D8-A560-381700CA09B5}" dt="2024-06-09T20:18:10.159" v="578" actId="20577"/>
        <pc:sldMkLst>
          <pc:docMk/>
          <pc:sldMk cId="722305517" sldId="800"/>
        </pc:sldMkLst>
        <pc:spChg chg="mod">
          <ac:chgData name="Lucas Cousin" userId="d3ac282f4b4f8810" providerId="LiveId" clId="{4F9C3998-F186-42D8-A560-381700CA09B5}" dt="2024-06-09T18:50:19.712" v="315" actId="1076"/>
          <ac:spMkLst>
            <pc:docMk/>
            <pc:sldMk cId="722305517" sldId="800"/>
            <ac:spMk id="5" creationId="{5B5D01E9-C5C3-63C2-C2E0-33AF1A83C3F5}"/>
          </ac:spMkLst>
        </pc:spChg>
        <pc:spChg chg="mod">
          <ac:chgData name="Lucas Cousin" userId="d3ac282f4b4f8810" providerId="LiveId" clId="{4F9C3998-F186-42D8-A560-381700CA09B5}" dt="2024-06-09T18:48:58.508" v="137" actId="1076"/>
          <ac:spMkLst>
            <pc:docMk/>
            <pc:sldMk cId="722305517" sldId="800"/>
            <ac:spMk id="8" creationId="{1B655BF8-66A1-A2EE-B626-2CE69ACCE747}"/>
          </ac:spMkLst>
        </pc:spChg>
        <pc:spChg chg="mod">
          <ac:chgData name="Lucas Cousin" userId="d3ac282f4b4f8810" providerId="LiveId" clId="{4F9C3998-F186-42D8-A560-381700CA09B5}" dt="2024-06-09T20:18:10.159" v="578" actId="20577"/>
          <ac:spMkLst>
            <pc:docMk/>
            <pc:sldMk cId="722305517" sldId="800"/>
            <ac:spMk id="10" creationId="{C09A8CFE-6515-80ED-5346-7F87C84B4870}"/>
          </ac:spMkLst>
        </pc:spChg>
        <pc:spChg chg="mod">
          <ac:chgData name="Lucas Cousin" userId="d3ac282f4b4f8810" providerId="LiveId" clId="{4F9C3998-F186-42D8-A560-381700CA09B5}" dt="2024-06-09T18:50:31.751" v="318" actId="1076"/>
          <ac:spMkLst>
            <pc:docMk/>
            <pc:sldMk cId="722305517" sldId="800"/>
            <ac:spMk id="17" creationId="{BF30E5B4-A873-82A4-C6ED-31810FA02E84}"/>
          </ac:spMkLst>
        </pc:spChg>
        <pc:grpChg chg="del mod">
          <ac:chgData name="Lucas Cousin" userId="d3ac282f4b4f8810" providerId="LiveId" clId="{4F9C3998-F186-42D8-A560-381700CA09B5}" dt="2024-06-09T19:36:07.375" v="398" actId="478"/>
          <ac:grpSpMkLst>
            <pc:docMk/>
            <pc:sldMk cId="722305517" sldId="800"/>
            <ac:grpSpMk id="3" creationId="{D9B61825-4845-9018-1C8C-89920B64715A}"/>
          </ac:grpSpMkLst>
        </pc:grpChg>
        <pc:grpChg chg="del mod">
          <ac:chgData name="Lucas Cousin" userId="d3ac282f4b4f8810" providerId="LiveId" clId="{4F9C3998-F186-42D8-A560-381700CA09B5}" dt="2024-06-09T19:36:08.034" v="399" actId="478"/>
          <ac:grpSpMkLst>
            <pc:docMk/>
            <pc:sldMk cId="722305517" sldId="800"/>
            <ac:grpSpMk id="6" creationId="{27AC0910-EAC3-072E-24B6-826D8024CC6A}"/>
          </ac:grpSpMkLst>
        </pc:grpChg>
        <pc:grpChg chg="mod">
          <ac:chgData name="Lucas Cousin" userId="d3ac282f4b4f8810" providerId="LiveId" clId="{4F9C3998-F186-42D8-A560-381700CA09B5}" dt="2024-06-09T18:50:25.788" v="316" actId="1076"/>
          <ac:grpSpMkLst>
            <pc:docMk/>
            <pc:sldMk cId="722305517" sldId="800"/>
            <ac:grpSpMk id="9" creationId="{351CBDBE-47AF-161F-01B4-055873E7E2C2}"/>
          </ac:grpSpMkLst>
        </pc:grpChg>
      </pc:sldChg>
      <pc:sldChg chg="delSp add mod">
        <pc:chgData name="Lucas Cousin" userId="d3ac282f4b4f8810" providerId="LiveId" clId="{4F9C3998-F186-42D8-A560-381700CA09B5}" dt="2024-06-09T19:36:05.521" v="397" actId="478"/>
        <pc:sldMkLst>
          <pc:docMk/>
          <pc:sldMk cId="3175218431" sldId="801"/>
        </pc:sldMkLst>
        <pc:grpChg chg="del">
          <ac:chgData name="Lucas Cousin" userId="d3ac282f4b4f8810" providerId="LiveId" clId="{4F9C3998-F186-42D8-A560-381700CA09B5}" dt="2024-06-09T19:36:03.965" v="396" actId="478"/>
          <ac:grpSpMkLst>
            <pc:docMk/>
            <pc:sldMk cId="3175218431" sldId="801"/>
            <ac:grpSpMk id="6" creationId="{27AC0910-EAC3-072E-24B6-826D8024CC6A}"/>
          </ac:grpSpMkLst>
        </pc:grpChg>
        <pc:grpChg chg="del">
          <ac:chgData name="Lucas Cousin" userId="d3ac282f4b4f8810" providerId="LiveId" clId="{4F9C3998-F186-42D8-A560-381700CA09B5}" dt="2024-06-09T19:36:05.521" v="397" actId="478"/>
          <ac:grpSpMkLst>
            <pc:docMk/>
            <pc:sldMk cId="3175218431" sldId="801"/>
            <ac:grpSpMk id="9" creationId="{351CBDBE-47AF-161F-01B4-055873E7E2C2}"/>
          </ac:grpSpMkLst>
        </pc:grpChg>
      </pc:sldChg>
      <pc:sldChg chg="delSp modSp add mod">
        <pc:chgData name="Lucas Cousin" userId="d3ac282f4b4f8810" providerId="LiveId" clId="{4F9C3998-F186-42D8-A560-381700CA09B5}" dt="2024-06-09T19:36:01.414" v="395" actId="478"/>
        <pc:sldMkLst>
          <pc:docMk/>
          <pc:sldMk cId="4149196852" sldId="802"/>
        </pc:sldMkLst>
        <pc:spChg chg="del mod topLvl">
          <ac:chgData name="Lucas Cousin" userId="d3ac282f4b4f8810" providerId="LiveId" clId="{4F9C3998-F186-42D8-A560-381700CA09B5}" dt="2024-06-09T19:35:58.243" v="392" actId="478"/>
          <ac:spMkLst>
            <pc:docMk/>
            <pc:sldMk cId="4149196852" sldId="802"/>
            <ac:spMk id="10" creationId="{C09A8CFE-6515-80ED-5346-7F87C84B4870}"/>
          </ac:spMkLst>
        </pc:spChg>
        <pc:spChg chg="del topLvl">
          <ac:chgData name="Lucas Cousin" userId="d3ac282f4b4f8810" providerId="LiveId" clId="{4F9C3998-F186-42D8-A560-381700CA09B5}" dt="2024-06-09T19:36:01.414" v="395" actId="478"/>
          <ac:spMkLst>
            <pc:docMk/>
            <pc:sldMk cId="4149196852" sldId="802"/>
            <ac:spMk id="11" creationId="{7E3E897D-91A8-144B-56F4-9E0432DEF58A}"/>
          </ac:spMkLst>
        </pc:spChg>
        <pc:spChg chg="del mod topLvl">
          <ac:chgData name="Lucas Cousin" userId="d3ac282f4b4f8810" providerId="LiveId" clId="{4F9C3998-F186-42D8-A560-381700CA09B5}" dt="2024-06-09T19:36:00.421" v="394" actId="478"/>
          <ac:spMkLst>
            <pc:docMk/>
            <pc:sldMk cId="4149196852" sldId="802"/>
            <ac:spMk id="14" creationId="{80185AE1-4A37-599A-3A8B-AAEB033D3D66}"/>
          </ac:spMkLst>
        </pc:spChg>
        <pc:spChg chg="del topLvl">
          <ac:chgData name="Lucas Cousin" userId="d3ac282f4b4f8810" providerId="LiveId" clId="{4F9C3998-F186-42D8-A560-381700CA09B5}" dt="2024-06-09T19:35:55.364" v="390" actId="478"/>
          <ac:spMkLst>
            <pc:docMk/>
            <pc:sldMk cId="4149196852" sldId="802"/>
            <ac:spMk id="17" creationId="{BF30E5B4-A873-82A4-C6ED-31810FA02E84}"/>
          </ac:spMkLst>
        </pc:spChg>
        <pc:grpChg chg="del">
          <ac:chgData name="Lucas Cousin" userId="d3ac282f4b4f8810" providerId="LiveId" clId="{4F9C3998-F186-42D8-A560-381700CA09B5}" dt="2024-06-09T19:35:55.364" v="390" actId="478"/>
          <ac:grpSpMkLst>
            <pc:docMk/>
            <pc:sldMk cId="4149196852" sldId="802"/>
            <ac:grpSpMk id="3" creationId="{D9B61825-4845-9018-1C8C-89920B64715A}"/>
          </ac:grpSpMkLst>
        </pc:grpChg>
        <pc:grpChg chg="del">
          <ac:chgData name="Lucas Cousin" userId="d3ac282f4b4f8810" providerId="LiveId" clId="{4F9C3998-F186-42D8-A560-381700CA09B5}" dt="2024-06-09T19:35:58.243" v="392" actId="478"/>
          <ac:grpSpMkLst>
            <pc:docMk/>
            <pc:sldMk cId="4149196852" sldId="802"/>
            <ac:grpSpMk id="9" creationId="{351CBDBE-47AF-161F-01B4-055873E7E2C2}"/>
          </ac:grpSpMkLst>
        </pc:grpChg>
      </pc:sldChg>
    </pc:docChg>
  </pc:docChgLst>
  <pc:docChgLst>
    <pc:chgData name="evan b" userId="98917051927a618c" providerId="Windows Live" clId="Web-{783FBB75-5714-4319-AD90-5F320096B9B4}"/>
    <pc:docChg chg="delSld modSld sldOrd">
      <pc:chgData name="evan b" userId="98917051927a618c" providerId="Windows Live" clId="Web-{783FBB75-5714-4319-AD90-5F320096B9B4}" dt="2024-06-09T12:26:21.204" v="105" actId="14100"/>
      <pc:docMkLst>
        <pc:docMk/>
      </pc:docMkLst>
      <pc:sldChg chg="modSp">
        <pc:chgData name="evan b" userId="98917051927a618c" providerId="Windows Live" clId="Web-{783FBB75-5714-4319-AD90-5F320096B9B4}" dt="2024-06-09T12:24:19.981" v="81" actId="20577"/>
        <pc:sldMkLst>
          <pc:docMk/>
          <pc:sldMk cId="1981730070" sldId="767"/>
        </pc:sldMkLst>
        <pc:spChg chg="mod">
          <ac:chgData name="evan b" userId="98917051927a618c" providerId="Windows Live" clId="Web-{783FBB75-5714-4319-AD90-5F320096B9B4}" dt="2024-06-09T12:24:19.981" v="81" actId="20577"/>
          <ac:spMkLst>
            <pc:docMk/>
            <pc:sldMk cId="1981730070" sldId="767"/>
            <ac:spMk id="2" creationId="{08CD4DB9-AEA2-8511-13F2-423DFB8EC480}"/>
          </ac:spMkLst>
        </pc:spChg>
      </pc:sldChg>
      <pc:sldChg chg="modSp">
        <pc:chgData name="evan b" userId="98917051927a618c" providerId="Windows Live" clId="Web-{783FBB75-5714-4319-AD90-5F320096B9B4}" dt="2024-06-09T12:24:26.059" v="84" actId="20577"/>
        <pc:sldMkLst>
          <pc:docMk/>
          <pc:sldMk cId="927358456" sldId="769"/>
        </pc:sldMkLst>
        <pc:spChg chg="mod">
          <ac:chgData name="evan b" userId="98917051927a618c" providerId="Windows Live" clId="Web-{783FBB75-5714-4319-AD90-5F320096B9B4}" dt="2024-06-09T12:24:26.059" v="84" actId="20577"/>
          <ac:spMkLst>
            <pc:docMk/>
            <pc:sldMk cId="927358456" sldId="769"/>
            <ac:spMk id="2" creationId="{33C5F62A-C0EC-38BD-EE91-B72D698A3BB1}"/>
          </ac:spMkLst>
        </pc:spChg>
      </pc:sldChg>
      <pc:sldChg chg="modSp">
        <pc:chgData name="evan b" userId="98917051927a618c" providerId="Windows Live" clId="Web-{783FBB75-5714-4319-AD90-5F320096B9B4}" dt="2024-06-09T12:24:29.872" v="87" actId="20577"/>
        <pc:sldMkLst>
          <pc:docMk/>
          <pc:sldMk cId="1405223607" sldId="773"/>
        </pc:sldMkLst>
        <pc:spChg chg="mod">
          <ac:chgData name="evan b" userId="98917051927a618c" providerId="Windows Live" clId="Web-{783FBB75-5714-4319-AD90-5F320096B9B4}" dt="2024-06-09T12:24:29.872" v="87" actId="20577"/>
          <ac:spMkLst>
            <pc:docMk/>
            <pc:sldMk cId="1405223607" sldId="773"/>
            <ac:spMk id="2" creationId="{A710B722-78D0-326F-1E01-3D18071C4A98}"/>
          </ac:spMkLst>
        </pc:spChg>
      </pc:sldChg>
      <pc:sldChg chg="modSp">
        <pc:chgData name="evan b" userId="98917051927a618c" providerId="Windows Live" clId="Web-{783FBB75-5714-4319-AD90-5F320096B9B4}" dt="2024-06-09T12:24:44.138" v="94" actId="20577"/>
        <pc:sldMkLst>
          <pc:docMk/>
          <pc:sldMk cId="3207135574" sldId="774"/>
        </pc:sldMkLst>
        <pc:spChg chg="mod">
          <ac:chgData name="evan b" userId="98917051927a618c" providerId="Windows Live" clId="Web-{783FBB75-5714-4319-AD90-5F320096B9B4}" dt="2024-06-09T12:24:44.138" v="94" actId="20577"/>
          <ac:spMkLst>
            <pc:docMk/>
            <pc:sldMk cId="3207135574" sldId="774"/>
            <ac:spMk id="2" creationId="{F40DE98E-E7EB-1C3F-254B-9AE140E29B2E}"/>
          </ac:spMkLst>
        </pc:spChg>
      </pc:sldChg>
      <pc:sldChg chg="modSp">
        <pc:chgData name="evan b" userId="98917051927a618c" providerId="Windows Live" clId="Web-{783FBB75-5714-4319-AD90-5F320096B9B4}" dt="2024-06-09T12:26:21.204" v="105" actId="14100"/>
        <pc:sldMkLst>
          <pc:docMk/>
          <pc:sldMk cId="568272246" sldId="776"/>
        </pc:sldMkLst>
        <pc:spChg chg="mod">
          <ac:chgData name="evan b" userId="98917051927a618c" providerId="Windows Live" clId="Web-{783FBB75-5714-4319-AD90-5F320096B9B4}" dt="2024-06-09T12:24:52.217" v="98" actId="20577"/>
          <ac:spMkLst>
            <pc:docMk/>
            <pc:sldMk cId="568272246" sldId="776"/>
            <ac:spMk id="2" creationId="{AB2D5A3B-491B-76E0-5787-EB2055953104}"/>
          </ac:spMkLst>
        </pc:spChg>
        <pc:spChg chg="mod">
          <ac:chgData name="evan b" userId="98917051927a618c" providerId="Windows Live" clId="Web-{783FBB75-5714-4319-AD90-5F320096B9B4}" dt="2024-06-09T12:26:13.313" v="103" actId="1076"/>
          <ac:spMkLst>
            <pc:docMk/>
            <pc:sldMk cId="568272246" sldId="776"/>
            <ac:spMk id="10" creationId="{86EFBEB9-F0D4-A9B1-3D16-E99102145B78}"/>
          </ac:spMkLst>
        </pc:spChg>
        <pc:spChg chg="mod">
          <ac:chgData name="evan b" userId="98917051927a618c" providerId="Windows Live" clId="Web-{783FBB75-5714-4319-AD90-5F320096B9B4}" dt="2024-06-09T12:26:11.016" v="102" actId="1076"/>
          <ac:spMkLst>
            <pc:docMk/>
            <pc:sldMk cId="568272246" sldId="776"/>
            <ac:spMk id="11" creationId="{B4E1C6A2-E08B-F95D-F530-54C589717355}"/>
          </ac:spMkLst>
        </pc:spChg>
        <pc:spChg chg="mod">
          <ac:chgData name="evan b" userId="98917051927a618c" providerId="Windows Live" clId="Web-{783FBB75-5714-4319-AD90-5F320096B9B4}" dt="2024-06-09T12:26:15.438" v="104" actId="1076"/>
          <ac:spMkLst>
            <pc:docMk/>
            <pc:sldMk cId="568272246" sldId="776"/>
            <ac:spMk id="12" creationId="{F8D5B4D9-12D9-D280-372E-65DABE0BAD9A}"/>
          </ac:spMkLst>
        </pc:spChg>
        <pc:picChg chg="mod">
          <ac:chgData name="evan b" userId="98917051927a618c" providerId="Windows Live" clId="Web-{783FBB75-5714-4319-AD90-5F320096B9B4}" dt="2024-06-09T12:26:21.204" v="105" actId="14100"/>
          <ac:picMkLst>
            <pc:docMk/>
            <pc:sldMk cId="568272246" sldId="776"/>
            <ac:picMk id="14" creationId="{A6858B2C-631C-97FE-1925-CB2CABABD136}"/>
          </ac:picMkLst>
        </pc:picChg>
      </pc:sldChg>
      <pc:sldChg chg="addSp modSp">
        <pc:chgData name="evan b" userId="98917051927a618c" providerId="Windows Live" clId="Web-{783FBB75-5714-4319-AD90-5F320096B9B4}" dt="2024-06-09T12:18:47.689" v="47" actId="1076"/>
        <pc:sldMkLst>
          <pc:docMk/>
          <pc:sldMk cId="365508523" sldId="786"/>
        </pc:sldMkLst>
        <pc:spChg chg="add mod">
          <ac:chgData name="evan b" userId="98917051927a618c" providerId="Windows Live" clId="Web-{783FBB75-5714-4319-AD90-5F320096B9B4}" dt="2024-06-09T12:18:45.126" v="46" actId="1076"/>
          <ac:spMkLst>
            <pc:docMk/>
            <pc:sldMk cId="365508523" sldId="786"/>
            <ac:spMk id="6" creationId="{B843DE67-3654-3AB4-3957-839C48D7CBF1}"/>
          </ac:spMkLst>
        </pc:spChg>
        <pc:picChg chg="mod">
          <ac:chgData name="evan b" userId="98917051927a618c" providerId="Windows Live" clId="Web-{783FBB75-5714-4319-AD90-5F320096B9B4}" dt="2024-06-09T12:18:47.689" v="47" actId="1076"/>
          <ac:picMkLst>
            <pc:docMk/>
            <pc:sldMk cId="365508523" sldId="786"/>
            <ac:picMk id="5" creationId="{B085535D-E439-9E38-AB55-2BB9C9FA90DD}"/>
          </ac:picMkLst>
        </pc:picChg>
      </pc:sldChg>
      <pc:sldChg chg="modSp ord">
        <pc:chgData name="evan b" userId="98917051927a618c" providerId="Windows Live" clId="Web-{783FBB75-5714-4319-AD90-5F320096B9B4}" dt="2024-06-09T12:23:49.527" v="61" actId="20577"/>
        <pc:sldMkLst>
          <pc:docMk/>
          <pc:sldMk cId="587987872" sldId="794"/>
        </pc:sldMkLst>
        <pc:spChg chg="mod">
          <ac:chgData name="evan b" userId="98917051927a618c" providerId="Windows Live" clId="Web-{783FBB75-5714-4319-AD90-5F320096B9B4}" dt="2024-06-09T12:23:49.527" v="61" actId="20577"/>
          <ac:spMkLst>
            <pc:docMk/>
            <pc:sldMk cId="587987872" sldId="794"/>
            <ac:spMk id="2" creationId="{08CD4DB9-AEA2-8511-13F2-423DFB8EC480}"/>
          </ac:spMkLst>
        </pc:spChg>
      </pc:sldChg>
      <pc:sldChg chg="modSp del">
        <pc:chgData name="evan b" userId="98917051927a618c" providerId="Windows Live" clId="Web-{783FBB75-5714-4319-AD90-5F320096B9B4}" dt="2024-06-09T12:25:58.078" v="99"/>
        <pc:sldMkLst>
          <pc:docMk/>
          <pc:sldMk cId="48897409" sldId="796"/>
        </pc:sldMkLst>
        <pc:spChg chg="mod">
          <ac:chgData name="evan b" userId="98917051927a618c" providerId="Windows Live" clId="Web-{783FBB75-5714-4319-AD90-5F320096B9B4}" dt="2024-06-09T12:24:47.685" v="96" actId="20577"/>
          <ac:spMkLst>
            <pc:docMk/>
            <pc:sldMk cId="48897409" sldId="796"/>
            <ac:spMk id="6" creationId="{26DF404C-54AF-29B6-B0BB-A8F3468C4172}"/>
          </ac:spMkLst>
        </pc:spChg>
      </pc:sldChg>
    </pc:docChg>
  </pc:docChgLst>
  <pc:docChgLst>
    <pc:chgData name="evan b" userId="98917051927a618c" providerId="Windows Live" clId="Web-{CB326C7F-7BD3-44E6-8BBB-EF6190794FF6}"/>
    <pc:docChg chg="modSld">
      <pc:chgData name="evan b" userId="98917051927a618c" providerId="Windows Live" clId="Web-{CB326C7F-7BD3-44E6-8BBB-EF6190794FF6}" dt="2024-06-09T19:18:32.430" v="5"/>
      <pc:docMkLst>
        <pc:docMk/>
      </pc:docMkLst>
      <pc:sldChg chg="addSp delSp modSp">
        <pc:chgData name="evan b" userId="98917051927a618c" providerId="Windows Live" clId="Web-{CB326C7F-7BD3-44E6-8BBB-EF6190794FF6}" dt="2024-06-09T19:18:32.430" v="5"/>
        <pc:sldMkLst>
          <pc:docMk/>
          <pc:sldMk cId="3788174836" sldId="785"/>
        </pc:sldMkLst>
        <pc:spChg chg="del mod">
          <ac:chgData name="evan b" userId="98917051927a618c" providerId="Windows Live" clId="Web-{CB326C7F-7BD3-44E6-8BBB-EF6190794FF6}" dt="2024-06-09T19:16:04.315" v="2"/>
          <ac:spMkLst>
            <pc:docMk/>
            <pc:sldMk cId="3788174836" sldId="785"/>
            <ac:spMk id="4" creationId="{E861069A-67A7-2372-FA90-3E061BF63495}"/>
          </ac:spMkLst>
        </pc:spChg>
        <pc:spChg chg="add del mod">
          <ac:chgData name="evan b" userId="98917051927a618c" providerId="Windows Live" clId="Web-{CB326C7F-7BD3-44E6-8BBB-EF6190794FF6}" dt="2024-06-09T19:18:32.430" v="5"/>
          <ac:spMkLst>
            <pc:docMk/>
            <pc:sldMk cId="3788174836" sldId="785"/>
            <ac:spMk id="8" creationId="{78446182-9A53-50FE-46C4-23F8FBFD56F7}"/>
          </ac:spMkLst>
        </pc:spChg>
      </pc:sldChg>
      <pc:sldChg chg="delSp modSp">
        <pc:chgData name="evan b" userId="98917051927a618c" providerId="Windows Live" clId="Web-{CB326C7F-7BD3-44E6-8BBB-EF6190794FF6}" dt="2024-06-09T19:18:00.163" v="4"/>
        <pc:sldMkLst>
          <pc:docMk/>
          <pc:sldMk cId="2354761469" sldId="788"/>
        </pc:sldMkLst>
        <pc:spChg chg="del">
          <ac:chgData name="evan b" userId="98917051927a618c" providerId="Windows Live" clId="Web-{CB326C7F-7BD3-44E6-8BBB-EF6190794FF6}" dt="2024-06-09T19:18:00.163" v="4"/>
          <ac:spMkLst>
            <pc:docMk/>
            <pc:sldMk cId="2354761469" sldId="788"/>
            <ac:spMk id="4" creationId="{0DA86253-90BA-2E07-4FF5-AAF8003CDE10}"/>
          </ac:spMkLst>
        </pc:spChg>
        <pc:spChg chg="mod">
          <ac:chgData name="evan b" userId="98917051927a618c" providerId="Windows Live" clId="Web-{CB326C7F-7BD3-44E6-8BBB-EF6190794FF6}" dt="2024-06-09T19:17:40.756" v="3" actId="1076"/>
          <ac:spMkLst>
            <pc:docMk/>
            <pc:sldMk cId="2354761469" sldId="788"/>
            <ac:spMk id="6" creationId="{190D977C-2EFB-8ABC-9227-7978422D8F58}"/>
          </ac:spMkLst>
        </pc:spChg>
      </pc:sldChg>
    </pc:docChg>
  </pc:docChgLst>
  <pc:docChgLst>
    <pc:chgData name="Utilisateur invité" providerId="Windows Live" clId="Web-{C61EE206-358D-494A-A0BB-1F21CF5CFED3}"/>
    <pc:docChg chg="modSld">
      <pc:chgData name="Utilisateur invité" userId="" providerId="Windows Live" clId="Web-{C61EE206-358D-494A-A0BB-1F21CF5CFED3}" dt="2024-06-08T12:03:24.576" v="5" actId="20577"/>
      <pc:docMkLst>
        <pc:docMk/>
      </pc:docMkLst>
      <pc:sldChg chg="modSp">
        <pc:chgData name="Utilisateur invité" userId="" providerId="Windows Live" clId="Web-{C61EE206-358D-494A-A0BB-1F21CF5CFED3}" dt="2024-06-08T12:03:24.576" v="5" actId="20577"/>
        <pc:sldMkLst>
          <pc:docMk/>
          <pc:sldMk cId="3118757912" sldId="768"/>
        </pc:sldMkLst>
        <pc:spChg chg="mod">
          <ac:chgData name="Utilisateur invité" userId="" providerId="Windows Live" clId="Web-{C61EE206-358D-494A-A0BB-1F21CF5CFED3}" dt="2024-06-08T12:03:20.701" v="3" actId="14100"/>
          <ac:spMkLst>
            <pc:docMk/>
            <pc:sldMk cId="3118757912" sldId="768"/>
            <ac:spMk id="10" creationId="{DA868282-B013-8FB2-8872-C1F69944A8E1}"/>
          </ac:spMkLst>
        </pc:spChg>
        <pc:spChg chg="mod">
          <ac:chgData name="Utilisateur invité" userId="" providerId="Windows Live" clId="Web-{C61EE206-358D-494A-A0BB-1F21CF5CFED3}" dt="2024-06-08T12:03:24.576" v="5" actId="20577"/>
          <ac:spMkLst>
            <pc:docMk/>
            <pc:sldMk cId="3118757912" sldId="768"/>
            <ac:spMk id="11" creationId="{CB6C1D9C-A54D-798A-A2E0-87C7456CF367}"/>
          </ac:spMkLst>
        </pc:spChg>
      </pc:sldChg>
    </pc:docChg>
  </pc:docChgLst>
  <pc:docChgLst>
    <pc:chgData name="Utilisateur invité" providerId="Windows Live" clId="Web-{226883EF-10A3-44C0-83B5-E12B135A2E2C}"/>
    <pc:docChg chg="modSld">
      <pc:chgData name="Utilisateur invité" userId="" providerId="Windows Live" clId="Web-{226883EF-10A3-44C0-83B5-E12B135A2E2C}" dt="2024-06-09T10:03:45.191" v="3" actId="1076"/>
      <pc:docMkLst>
        <pc:docMk/>
      </pc:docMkLst>
      <pc:sldChg chg="addSp modSp">
        <pc:chgData name="Utilisateur invité" userId="" providerId="Windows Live" clId="Web-{226883EF-10A3-44C0-83B5-E12B135A2E2C}" dt="2024-06-09T10:03:45.191" v="3" actId="1076"/>
        <pc:sldMkLst>
          <pc:docMk/>
          <pc:sldMk cId="1325880067" sldId="784"/>
        </pc:sldMkLst>
        <pc:spChg chg="add mod">
          <ac:chgData name="Utilisateur invité" userId="" providerId="Windows Live" clId="Web-{226883EF-10A3-44C0-83B5-E12B135A2E2C}" dt="2024-06-09T10:03:45.191" v="3" actId="1076"/>
          <ac:spMkLst>
            <pc:docMk/>
            <pc:sldMk cId="1325880067" sldId="784"/>
            <ac:spMk id="4" creationId="{EBE90E0F-85FB-5AD2-89A1-1AC6DEE56568}"/>
          </ac:spMkLst>
        </pc:spChg>
        <pc:picChg chg="mod">
          <ac:chgData name="Utilisateur invité" userId="" providerId="Windows Live" clId="Web-{226883EF-10A3-44C0-83B5-E12B135A2E2C}" dt="2024-06-09T10:03:40.004" v="2" actId="1076"/>
          <ac:picMkLst>
            <pc:docMk/>
            <pc:sldMk cId="1325880067" sldId="784"/>
            <ac:picMk id="6" creationId="{701118E7-8908-3A35-68E1-745D5FCC2FF6}"/>
          </ac:picMkLst>
        </pc:picChg>
      </pc:sldChg>
    </pc:docChg>
  </pc:docChgLst>
  <pc:docChgLst>
    <pc:chgData name="evan b" userId="98917051927a618c" providerId="Windows Live" clId="Web-{4D0BCBE3-9267-4F48-92FC-2DBD1BF3D03C}"/>
    <pc:docChg chg="modSld">
      <pc:chgData name="evan b" userId="98917051927a618c" providerId="Windows Live" clId="Web-{4D0BCBE3-9267-4F48-92FC-2DBD1BF3D03C}" dt="2024-06-09T20:29:42.535" v="0"/>
      <pc:docMkLst>
        <pc:docMk/>
      </pc:docMkLst>
      <pc:sldChg chg="modAnim">
        <pc:chgData name="evan b" userId="98917051927a618c" providerId="Windows Live" clId="Web-{4D0BCBE3-9267-4F48-92FC-2DBD1BF3D03C}" dt="2024-06-09T20:29:42.535" v="0"/>
        <pc:sldMkLst>
          <pc:docMk/>
          <pc:sldMk cId="365508523" sldId="786"/>
        </pc:sldMkLst>
      </pc:sldChg>
    </pc:docChg>
  </pc:docChgLst>
  <pc:docChgLst>
    <pc:chgData name="Lucas Cousin" userId="d3ac282f4b4f8810" providerId="LiveId" clId="{0B37AE35-E655-4B03-B44B-252CE44726DF}"/>
    <pc:docChg chg="undo custSel addSld delSld modSld sldOrd">
      <pc:chgData name="Lucas Cousin" userId="d3ac282f4b4f8810" providerId="LiveId" clId="{0B37AE35-E655-4B03-B44B-252CE44726DF}" dt="2024-06-09T12:55:23.364" v="1830" actId="20577"/>
      <pc:docMkLst>
        <pc:docMk/>
      </pc:docMkLst>
      <pc:sldChg chg="modSp mod">
        <pc:chgData name="Lucas Cousin" userId="d3ac282f4b4f8810" providerId="LiveId" clId="{0B37AE35-E655-4B03-B44B-252CE44726DF}" dt="2024-06-09T10:06:05.871" v="1087" actId="1038"/>
        <pc:sldMkLst>
          <pc:docMk/>
          <pc:sldMk cId="0" sldId="256"/>
        </pc:sldMkLst>
        <pc:spChg chg="mod">
          <ac:chgData name="Lucas Cousin" userId="d3ac282f4b4f8810" providerId="LiveId" clId="{0B37AE35-E655-4B03-B44B-252CE44726DF}" dt="2024-06-09T10:06:05.871" v="1087" actId="1038"/>
          <ac:spMkLst>
            <pc:docMk/>
            <pc:sldMk cId="0" sldId="256"/>
            <ac:spMk id="6" creationId="{00000000-0000-0000-0000-000000000000}"/>
          </ac:spMkLst>
        </pc:spChg>
      </pc:sldChg>
      <pc:sldChg chg="addSp delSp modSp mod delAnim modAnim">
        <pc:chgData name="Lucas Cousin" userId="d3ac282f4b4f8810" providerId="LiveId" clId="{0B37AE35-E655-4B03-B44B-252CE44726DF}" dt="2024-06-09T11:16:42.285" v="1131" actId="1076"/>
        <pc:sldMkLst>
          <pc:docMk/>
          <pc:sldMk cId="2979571577" sldId="747"/>
        </pc:sldMkLst>
        <pc:spChg chg="ord">
          <ac:chgData name="Lucas Cousin" userId="d3ac282f4b4f8810" providerId="LiveId" clId="{0B37AE35-E655-4B03-B44B-252CE44726DF}" dt="2024-06-09T10:24:38.733" v="1108" actId="166"/>
          <ac:spMkLst>
            <pc:docMk/>
            <pc:sldMk cId="2979571577" sldId="747"/>
            <ac:spMk id="5" creationId="{00B6B4B9-8112-4E60-3F3A-626499686F79}"/>
          </ac:spMkLst>
        </pc:spChg>
        <pc:spChg chg="add del mod">
          <ac:chgData name="Lucas Cousin" userId="d3ac282f4b4f8810" providerId="LiveId" clId="{0B37AE35-E655-4B03-B44B-252CE44726DF}" dt="2024-06-09T11:15:37.635" v="1125" actId="478"/>
          <ac:spMkLst>
            <pc:docMk/>
            <pc:sldMk cId="2979571577" sldId="747"/>
            <ac:spMk id="8" creationId="{3713063D-1025-E8A4-73F4-909D824C9338}"/>
          </ac:spMkLst>
        </pc:spChg>
        <pc:spChg chg="add del mod">
          <ac:chgData name="Lucas Cousin" userId="d3ac282f4b4f8810" providerId="LiveId" clId="{0B37AE35-E655-4B03-B44B-252CE44726DF}" dt="2024-06-09T11:15:36.924" v="1124" actId="478"/>
          <ac:spMkLst>
            <pc:docMk/>
            <pc:sldMk cId="2979571577" sldId="747"/>
            <ac:spMk id="9" creationId="{143A22EC-77DD-9869-3AA6-58CC65D98B70}"/>
          </ac:spMkLst>
        </pc:spChg>
        <pc:picChg chg="add del mod">
          <ac:chgData name="Lucas Cousin" userId="d3ac282f4b4f8810" providerId="LiveId" clId="{0B37AE35-E655-4B03-B44B-252CE44726DF}" dt="2024-06-09T11:15:36.015" v="1123" actId="478"/>
          <ac:picMkLst>
            <pc:docMk/>
            <pc:sldMk cId="2979571577" sldId="747"/>
            <ac:picMk id="2" creationId="{2CCFE0D1-0CF7-0580-2092-0E05EF4B9E59}"/>
          </ac:picMkLst>
        </pc:picChg>
        <pc:picChg chg="add mod">
          <ac:chgData name="Lucas Cousin" userId="d3ac282f4b4f8810" providerId="LiveId" clId="{0B37AE35-E655-4B03-B44B-252CE44726DF}" dt="2024-06-09T11:16:42.285" v="1131" actId="1076"/>
          <ac:picMkLst>
            <pc:docMk/>
            <pc:sldMk cId="2979571577" sldId="747"/>
            <ac:picMk id="10" creationId="{807F87AF-FD16-CF12-C848-6A53D0111BB3}"/>
          </ac:picMkLst>
        </pc:picChg>
      </pc:sldChg>
      <pc:sldChg chg="modSp mod">
        <pc:chgData name="Lucas Cousin" userId="d3ac282f4b4f8810" providerId="LiveId" clId="{0B37AE35-E655-4B03-B44B-252CE44726DF}" dt="2024-06-09T11:51:41.994" v="1615" actId="1076"/>
        <pc:sldMkLst>
          <pc:docMk/>
          <pc:sldMk cId="2868151549" sldId="764"/>
        </pc:sldMkLst>
        <pc:spChg chg="mod">
          <ac:chgData name="Lucas Cousin" userId="d3ac282f4b4f8810" providerId="LiveId" clId="{0B37AE35-E655-4B03-B44B-252CE44726DF}" dt="2024-06-09T11:51:41.994" v="1615" actId="1076"/>
          <ac:spMkLst>
            <pc:docMk/>
            <pc:sldMk cId="2868151549" sldId="764"/>
            <ac:spMk id="2" creationId="{B927220C-4E5E-5865-EDE7-935FBF5E62EF}"/>
          </ac:spMkLst>
        </pc:spChg>
        <pc:spChg chg="mod">
          <ac:chgData name="Lucas Cousin" userId="d3ac282f4b4f8810" providerId="LiveId" clId="{0B37AE35-E655-4B03-B44B-252CE44726DF}" dt="2024-06-08T11:57:44.296" v="5" actId="1076"/>
          <ac:spMkLst>
            <pc:docMk/>
            <pc:sldMk cId="2868151549" sldId="764"/>
            <ac:spMk id="3" creationId="{BADE667D-AE8E-6A20-9FFF-E88C6A3A6C35}"/>
          </ac:spMkLst>
        </pc:spChg>
        <pc:spChg chg="mod">
          <ac:chgData name="Lucas Cousin" userId="d3ac282f4b4f8810" providerId="LiveId" clId="{0B37AE35-E655-4B03-B44B-252CE44726DF}" dt="2024-06-08T11:54:00.559" v="1" actId="1036"/>
          <ac:spMkLst>
            <pc:docMk/>
            <pc:sldMk cId="2868151549" sldId="764"/>
            <ac:spMk id="9" creationId="{A0F6553A-65FA-EB3A-33F9-70ED91F1B9A7}"/>
          </ac:spMkLst>
        </pc:spChg>
        <pc:grpChg chg="mod">
          <ac:chgData name="Lucas Cousin" userId="d3ac282f4b4f8810" providerId="LiveId" clId="{0B37AE35-E655-4B03-B44B-252CE44726DF}" dt="2024-06-08T11:57:44.296" v="5" actId="1076"/>
          <ac:grpSpMkLst>
            <pc:docMk/>
            <pc:sldMk cId="2868151549" sldId="764"/>
            <ac:grpSpMk id="11" creationId="{2EBD2FAD-4C55-98D0-A547-788BF65BD67C}"/>
          </ac:grpSpMkLst>
        </pc:grpChg>
        <pc:grpChg chg="mod">
          <ac:chgData name="Lucas Cousin" userId="d3ac282f4b4f8810" providerId="LiveId" clId="{0B37AE35-E655-4B03-B44B-252CE44726DF}" dt="2024-06-08T11:54:00.559" v="1" actId="1036"/>
          <ac:grpSpMkLst>
            <pc:docMk/>
            <pc:sldMk cId="2868151549" sldId="764"/>
            <ac:grpSpMk id="13" creationId="{17A8BDB1-3C10-EFB4-482A-85B6FA875036}"/>
          </ac:grpSpMkLst>
        </pc:grpChg>
        <pc:picChg chg="mod">
          <ac:chgData name="Lucas Cousin" userId="d3ac282f4b4f8810" providerId="LiveId" clId="{0B37AE35-E655-4B03-B44B-252CE44726DF}" dt="2024-06-08T11:54:00.559" v="1" actId="1036"/>
          <ac:picMkLst>
            <pc:docMk/>
            <pc:sldMk cId="2868151549" sldId="764"/>
            <ac:picMk id="1030" creationId="{1B118FB7-1351-DF8B-5704-024AA3D5B3B3}"/>
          </ac:picMkLst>
        </pc:picChg>
        <pc:picChg chg="mod">
          <ac:chgData name="Lucas Cousin" userId="d3ac282f4b4f8810" providerId="LiveId" clId="{0B37AE35-E655-4B03-B44B-252CE44726DF}" dt="2024-06-08T11:57:44.296" v="5" actId="1076"/>
          <ac:picMkLst>
            <pc:docMk/>
            <pc:sldMk cId="2868151549" sldId="764"/>
            <ac:picMk id="1032" creationId="{DE74A174-AA63-195E-5CDD-801B6E0C184B}"/>
          </ac:picMkLst>
        </pc:picChg>
      </pc:sldChg>
      <pc:sldChg chg="addSp delSp modSp mod modAnim">
        <pc:chgData name="Lucas Cousin" userId="d3ac282f4b4f8810" providerId="LiveId" clId="{0B37AE35-E655-4B03-B44B-252CE44726DF}" dt="2024-06-09T11:33:38.892" v="1309"/>
        <pc:sldMkLst>
          <pc:docMk/>
          <pc:sldMk cId="1370877045" sldId="765"/>
        </pc:sldMkLst>
        <pc:spChg chg="mod">
          <ac:chgData name="Lucas Cousin" userId="d3ac282f4b4f8810" providerId="LiveId" clId="{0B37AE35-E655-4B03-B44B-252CE44726DF}" dt="2024-06-09T11:21:45.189" v="1221" actId="20577"/>
          <ac:spMkLst>
            <pc:docMk/>
            <pc:sldMk cId="1370877045" sldId="765"/>
            <ac:spMk id="2" creationId="{528EC6DF-F718-2E2E-071A-D1B04D97E406}"/>
          </ac:spMkLst>
        </pc:spChg>
        <pc:spChg chg="add mod">
          <ac:chgData name="Lucas Cousin" userId="d3ac282f4b4f8810" providerId="LiveId" clId="{0B37AE35-E655-4B03-B44B-252CE44726DF}" dt="2024-06-09T09:51:36.337" v="861" actId="1036"/>
          <ac:spMkLst>
            <pc:docMk/>
            <pc:sldMk cId="1370877045" sldId="765"/>
            <ac:spMk id="3" creationId="{69D1A4D7-57CC-123F-B378-8D905DF4709B}"/>
          </ac:spMkLst>
        </pc:spChg>
        <pc:spChg chg="mod">
          <ac:chgData name="Lucas Cousin" userId="d3ac282f4b4f8810" providerId="LiveId" clId="{0B37AE35-E655-4B03-B44B-252CE44726DF}" dt="2024-06-09T11:22:04.973" v="1283" actId="20577"/>
          <ac:spMkLst>
            <pc:docMk/>
            <pc:sldMk cId="1370877045" sldId="765"/>
            <ac:spMk id="5" creationId="{FD8511D1-C543-F1D4-CE76-4A9F9C0DB25B}"/>
          </ac:spMkLst>
        </pc:spChg>
        <pc:spChg chg="add mod">
          <ac:chgData name="Lucas Cousin" userId="d3ac282f4b4f8810" providerId="LiveId" clId="{0B37AE35-E655-4B03-B44B-252CE44726DF}" dt="2024-06-09T11:17:40.128" v="1135" actId="207"/>
          <ac:spMkLst>
            <pc:docMk/>
            <pc:sldMk cId="1370877045" sldId="765"/>
            <ac:spMk id="6" creationId="{32B82FFF-D9A6-A994-ECC5-C1A459F761D4}"/>
          </ac:spMkLst>
        </pc:spChg>
        <pc:spChg chg="del mod topLvl">
          <ac:chgData name="Lucas Cousin" userId="d3ac282f4b4f8810" providerId="LiveId" clId="{0B37AE35-E655-4B03-B44B-252CE44726DF}" dt="2024-06-09T09:37:22.270" v="590" actId="478"/>
          <ac:spMkLst>
            <pc:docMk/>
            <pc:sldMk cId="1370877045" sldId="765"/>
            <ac:spMk id="6" creationId="{BADE667D-AE8E-6A20-9FFF-E88C6A3A6C35}"/>
          </ac:spMkLst>
        </pc:spChg>
        <pc:spChg chg="add mod">
          <ac:chgData name="Lucas Cousin" userId="d3ac282f4b4f8810" providerId="LiveId" clId="{0B37AE35-E655-4B03-B44B-252CE44726DF}" dt="2024-06-09T11:17:46.123" v="1138" actId="14100"/>
          <ac:spMkLst>
            <pc:docMk/>
            <pc:sldMk cId="1370877045" sldId="765"/>
            <ac:spMk id="7" creationId="{90BADBD2-19AE-1808-D735-F756B2A3225A}"/>
          </ac:spMkLst>
        </pc:spChg>
        <pc:spChg chg="add mod">
          <ac:chgData name="Lucas Cousin" userId="d3ac282f4b4f8810" providerId="LiveId" clId="{0B37AE35-E655-4B03-B44B-252CE44726DF}" dt="2024-06-09T11:18:09.478" v="1149" actId="1076"/>
          <ac:spMkLst>
            <pc:docMk/>
            <pc:sldMk cId="1370877045" sldId="765"/>
            <ac:spMk id="8" creationId="{8311D4BC-0096-284A-D695-E4D0CCBFD20D}"/>
          </ac:spMkLst>
        </pc:spChg>
        <pc:spChg chg="add mod">
          <ac:chgData name="Lucas Cousin" userId="d3ac282f4b4f8810" providerId="LiveId" clId="{0B37AE35-E655-4B03-B44B-252CE44726DF}" dt="2024-06-09T11:33:32.429" v="1308"/>
          <ac:spMkLst>
            <pc:docMk/>
            <pc:sldMk cId="1370877045" sldId="765"/>
            <ac:spMk id="9" creationId="{9B05F53D-8E1A-D76E-2E97-7C700D3F016C}"/>
          </ac:spMkLst>
        </pc:spChg>
        <pc:spChg chg="mod">
          <ac:chgData name="Lucas Cousin" userId="d3ac282f4b4f8810" providerId="LiveId" clId="{0B37AE35-E655-4B03-B44B-252CE44726DF}" dt="2024-06-09T09:25:44.001" v="537" actId="21"/>
          <ac:spMkLst>
            <pc:docMk/>
            <pc:sldMk cId="1370877045" sldId="765"/>
            <ac:spMk id="9" creationId="{A0F6553A-65FA-EB3A-33F9-70ED91F1B9A7}"/>
          </ac:spMkLst>
        </pc:spChg>
        <pc:spChg chg="add mod">
          <ac:chgData name="Lucas Cousin" userId="d3ac282f4b4f8810" providerId="LiveId" clId="{0B37AE35-E655-4B03-B44B-252CE44726DF}" dt="2024-06-09T11:33:38.892" v="1309"/>
          <ac:spMkLst>
            <pc:docMk/>
            <pc:sldMk cId="1370877045" sldId="765"/>
            <ac:spMk id="10" creationId="{35EC6CFA-E285-308F-57F2-A95E75668F0B}"/>
          </ac:spMkLst>
        </pc:spChg>
        <pc:spChg chg="mod">
          <ac:chgData name="Lucas Cousin" userId="d3ac282f4b4f8810" providerId="LiveId" clId="{0B37AE35-E655-4B03-B44B-252CE44726DF}" dt="2024-06-09T09:32:56.712" v="573" actId="1076"/>
          <ac:spMkLst>
            <pc:docMk/>
            <pc:sldMk cId="1370877045" sldId="765"/>
            <ac:spMk id="10" creationId="{E61D5A39-ECBA-3BE1-DC44-DDB2E6AEF2C9}"/>
          </ac:spMkLst>
        </pc:spChg>
        <pc:spChg chg="add mod">
          <ac:chgData name="Lucas Cousin" userId="d3ac282f4b4f8810" providerId="LiveId" clId="{0B37AE35-E655-4B03-B44B-252CE44726DF}" dt="2024-06-09T11:17:58.795" v="1145" actId="1076"/>
          <ac:spMkLst>
            <pc:docMk/>
            <pc:sldMk cId="1370877045" sldId="765"/>
            <ac:spMk id="18" creationId="{2EA4506D-5566-C1CE-E4FE-7B21C9F0460B}"/>
          </ac:spMkLst>
        </pc:spChg>
        <pc:spChg chg="add mod">
          <ac:chgData name="Lucas Cousin" userId="d3ac282f4b4f8810" providerId="LiveId" clId="{0B37AE35-E655-4B03-B44B-252CE44726DF}" dt="2024-06-09T11:18:03.578" v="1148" actId="1076"/>
          <ac:spMkLst>
            <pc:docMk/>
            <pc:sldMk cId="1370877045" sldId="765"/>
            <ac:spMk id="21" creationId="{9DE3D248-4F8B-422F-55F7-BC5775C4B563}"/>
          </ac:spMkLst>
        </pc:spChg>
        <pc:spChg chg="add mod">
          <ac:chgData name="Lucas Cousin" userId="d3ac282f4b4f8810" providerId="LiveId" clId="{0B37AE35-E655-4B03-B44B-252CE44726DF}" dt="2024-06-09T09:52:21.139" v="931" actId="255"/>
          <ac:spMkLst>
            <pc:docMk/>
            <pc:sldMk cId="1370877045" sldId="765"/>
            <ac:spMk id="22" creationId="{33417CC7-2521-5C0F-32AF-3D3356C90012}"/>
          </ac:spMkLst>
        </pc:spChg>
        <pc:grpChg chg="add del mod">
          <ac:chgData name="Lucas Cousin" userId="d3ac282f4b4f8810" providerId="LiveId" clId="{0B37AE35-E655-4B03-B44B-252CE44726DF}" dt="2024-06-09T09:37:22.270" v="590" actId="478"/>
          <ac:grpSpMkLst>
            <pc:docMk/>
            <pc:sldMk cId="1370877045" sldId="765"/>
            <ac:grpSpMk id="11" creationId="{2EBD2FAD-4C55-98D0-A547-788BF65BD67C}"/>
          </ac:grpSpMkLst>
        </pc:grpChg>
        <pc:grpChg chg="add del mod">
          <ac:chgData name="Lucas Cousin" userId="d3ac282f4b4f8810" providerId="LiveId" clId="{0B37AE35-E655-4B03-B44B-252CE44726DF}" dt="2024-06-09T09:32:57.735" v="574" actId="478"/>
          <ac:grpSpMkLst>
            <pc:docMk/>
            <pc:sldMk cId="1370877045" sldId="765"/>
            <ac:grpSpMk id="12" creationId="{A19368F4-6B2B-1E1D-4C3C-4863F5DF044D}"/>
          </ac:grpSpMkLst>
        </pc:grpChg>
        <pc:grpChg chg="add del mod">
          <ac:chgData name="Lucas Cousin" userId="d3ac282f4b4f8810" providerId="LiveId" clId="{0B37AE35-E655-4B03-B44B-252CE44726DF}" dt="2024-06-09T09:29:17.518" v="542" actId="478"/>
          <ac:grpSpMkLst>
            <pc:docMk/>
            <pc:sldMk cId="1370877045" sldId="765"/>
            <ac:grpSpMk id="13" creationId="{17A8BDB1-3C10-EFB4-482A-85B6FA875036}"/>
          </ac:grpSpMkLst>
        </pc:grpChg>
        <pc:picChg chg="add mod">
          <ac:chgData name="Lucas Cousin" userId="d3ac282f4b4f8810" providerId="LiveId" clId="{0B37AE35-E655-4B03-B44B-252CE44726DF}" dt="2024-06-09T09:32:54.321" v="572" actId="14100"/>
          <ac:picMkLst>
            <pc:docMk/>
            <pc:sldMk cId="1370877045" sldId="765"/>
            <ac:picMk id="14" creationId="{41647EF6-F195-68D8-37CE-B67C51F7D27F}"/>
          </ac:picMkLst>
        </pc:picChg>
        <pc:picChg chg="add mod modCrop">
          <ac:chgData name="Lucas Cousin" userId="d3ac282f4b4f8810" providerId="LiveId" clId="{0B37AE35-E655-4B03-B44B-252CE44726DF}" dt="2024-06-09T09:51:31.238" v="856" actId="1035"/>
          <ac:picMkLst>
            <pc:docMk/>
            <pc:sldMk cId="1370877045" sldId="765"/>
            <ac:picMk id="16" creationId="{EFFFB144-F326-C047-9E4F-F15D48A202B1}"/>
          </ac:picMkLst>
        </pc:picChg>
        <pc:picChg chg="add mod">
          <ac:chgData name="Lucas Cousin" userId="d3ac282f4b4f8810" providerId="LiveId" clId="{0B37AE35-E655-4B03-B44B-252CE44726DF}" dt="2024-06-09T09:33:05.472" v="577" actId="14100"/>
          <ac:picMkLst>
            <pc:docMk/>
            <pc:sldMk cId="1370877045" sldId="765"/>
            <ac:picMk id="17" creationId="{FE1CAFBB-D96E-5814-2311-CA867CE6E9FB}"/>
          </ac:picMkLst>
        </pc:picChg>
        <pc:picChg chg="add mod">
          <ac:chgData name="Lucas Cousin" userId="d3ac282f4b4f8810" providerId="LiveId" clId="{0B37AE35-E655-4B03-B44B-252CE44726DF}" dt="2024-06-09T11:17:51.996" v="1141" actId="1076"/>
          <ac:picMkLst>
            <pc:docMk/>
            <pc:sldMk cId="1370877045" sldId="765"/>
            <ac:picMk id="20" creationId="{F6C5E69F-C07A-DFEF-EEB0-A404C7431A1F}"/>
          </ac:picMkLst>
        </pc:picChg>
        <pc:picChg chg="mod">
          <ac:chgData name="Lucas Cousin" userId="d3ac282f4b4f8810" providerId="LiveId" clId="{0B37AE35-E655-4B03-B44B-252CE44726DF}" dt="2024-06-09T09:21:21.195" v="268" actId="1076"/>
          <ac:picMkLst>
            <pc:docMk/>
            <pc:sldMk cId="1370877045" sldId="765"/>
            <ac:picMk id="1030" creationId="{1B118FB7-1351-DF8B-5704-024AA3D5B3B3}"/>
          </ac:picMkLst>
        </pc:picChg>
        <pc:picChg chg="mod">
          <ac:chgData name="Lucas Cousin" userId="d3ac282f4b4f8810" providerId="LiveId" clId="{0B37AE35-E655-4B03-B44B-252CE44726DF}" dt="2024-06-09T09:32:56.712" v="573" actId="1076"/>
          <ac:picMkLst>
            <pc:docMk/>
            <pc:sldMk cId="1370877045" sldId="765"/>
            <ac:picMk id="1031" creationId="{262F1818-858E-B334-06CF-3C6CAC6B6138}"/>
          </ac:picMkLst>
        </pc:picChg>
        <pc:picChg chg="mod topLvl">
          <ac:chgData name="Lucas Cousin" userId="d3ac282f4b4f8810" providerId="LiveId" clId="{0B37AE35-E655-4B03-B44B-252CE44726DF}" dt="2024-06-09T11:17:56.432" v="1144" actId="1076"/>
          <ac:picMkLst>
            <pc:docMk/>
            <pc:sldMk cId="1370877045" sldId="765"/>
            <ac:picMk id="1032" creationId="{DE74A174-AA63-195E-5CDD-801B6E0C184B}"/>
          </ac:picMkLst>
        </pc:picChg>
        <pc:picChg chg="mod">
          <ac:chgData name="Lucas Cousin" userId="d3ac282f4b4f8810" providerId="LiveId" clId="{0B37AE35-E655-4B03-B44B-252CE44726DF}" dt="2024-06-09T11:18:00.353" v="1147" actId="1076"/>
          <ac:picMkLst>
            <pc:docMk/>
            <pc:sldMk cId="1370877045" sldId="765"/>
            <ac:picMk id="2052" creationId="{A8F942F7-BFA1-E3CE-2744-8CADEFCBA5F1}"/>
          </ac:picMkLst>
        </pc:picChg>
      </pc:sldChg>
      <pc:sldChg chg="addSp delSp modSp mod">
        <pc:chgData name="Lucas Cousin" userId="d3ac282f4b4f8810" providerId="LiveId" clId="{0B37AE35-E655-4B03-B44B-252CE44726DF}" dt="2024-06-09T11:43:45.143" v="1449" actId="20577"/>
        <pc:sldMkLst>
          <pc:docMk/>
          <pc:sldMk cId="3865722806" sldId="766"/>
        </pc:sldMkLst>
        <pc:spChg chg="del">
          <ac:chgData name="Lucas Cousin" userId="d3ac282f4b4f8810" providerId="LiveId" clId="{0B37AE35-E655-4B03-B44B-252CE44726DF}" dt="2024-06-09T11:19:13.634" v="1150" actId="478"/>
          <ac:spMkLst>
            <pc:docMk/>
            <pc:sldMk cId="3865722806" sldId="766"/>
            <ac:spMk id="2" creationId="{2672290E-DF7F-2C8A-9B3F-EA0907CF898A}"/>
          </ac:spMkLst>
        </pc:spChg>
        <pc:spChg chg="mod">
          <ac:chgData name="Lucas Cousin" userId="d3ac282f4b4f8810" providerId="LiveId" clId="{0B37AE35-E655-4B03-B44B-252CE44726DF}" dt="2024-06-09T11:22:23.310" v="1287" actId="113"/>
          <ac:spMkLst>
            <pc:docMk/>
            <pc:sldMk cId="3865722806" sldId="766"/>
            <ac:spMk id="6" creationId="{ABFDA34E-24EE-7121-6EA2-9ECF95CA4DB2}"/>
          </ac:spMkLst>
        </pc:spChg>
        <pc:spChg chg="mod">
          <ac:chgData name="Lucas Cousin" userId="d3ac282f4b4f8810" providerId="LiveId" clId="{0B37AE35-E655-4B03-B44B-252CE44726DF}" dt="2024-06-09T10:04:36.234" v="1056" actId="20577"/>
          <ac:spMkLst>
            <pc:docMk/>
            <pc:sldMk cId="3865722806" sldId="766"/>
            <ac:spMk id="7" creationId="{4BD03BFD-5F2F-105C-3B27-180AF9160E83}"/>
          </ac:spMkLst>
        </pc:spChg>
        <pc:spChg chg="mod">
          <ac:chgData name="Lucas Cousin" userId="d3ac282f4b4f8810" providerId="LiveId" clId="{0B37AE35-E655-4B03-B44B-252CE44726DF}" dt="2024-06-09T11:20:28.159" v="1193" actId="113"/>
          <ac:spMkLst>
            <pc:docMk/>
            <pc:sldMk cId="3865722806" sldId="766"/>
            <ac:spMk id="8" creationId="{3FFD2413-2B35-2138-8F62-5D452622D920}"/>
          </ac:spMkLst>
        </pc:spChg>
        <pc:spChg chg="mod">
          <ac:chgData name="Lucas Cousin" userId="d3ac282f4b4f8810" providerId="LiveId" clId="{0B37AE35-E655-4B03-B44B-252CE44726DF}" dt="2024-06-09T11:22:29.764" v="1288" actId="1076"/>
          <ac:spMkLst>
            <pc:docMk/>
            <pc:sldMk cId="3865722806" sldId="766"/>
            <ac:spMk id="9" creationId="{702CBDD4-012E-24BD-EB22-18023BC2DD80}"/>
          </ac:spMkLst>
        </pc:spChg>
        <pc:spChg chg="mod">
          <ac:chgData name="Lucas Cousin" userId="d3ac282f4b4f8810" providerId="LiveId" clId="{0B37AE35-E655-4B03-B44B-252CE44726DF}" dt="2024-06-09T09:59:42.555" v="1039" actId="1076"/>
          <ac:spMkLst>
            <pc:docMk/>
            <pc:sldMk cId="3865722806" sldId="766"/>
            <ac:spMk id="10" creationId="{FE77E7B4-D52C-68BB-F603-26201FB0F403}"/>
          </ac:spMkLst>
        </pc:spChg>
        <pc:spChg chg="del mod">
          <ac:chgData name="Lucas Cousin" userId="d3ac282f4b4f8810" providerId="LiveId" clId="{0B37AE35-E655-4B03-B44B-252CE44726DF}" dt="2024-06-09T09:58:31.439" v="986" actId="478"/>
          <ac:spMkLst>
            <pc:docMk/>
            <pc:sldMk cId="3865722806" sldId="766"/>
            <ac:spMk id="11" creationId="{85A9491D-7BC8-32D7-D8AD-94E88E564BD5}"/>
          </ac:spMkLst>
        </pc:spChg>
        <pc:spChg chg="add del mod">
          <ac:chgData name="Lucas Cousin" userId="d3ac282f4b4f8810" providerId="LiveId" clId="{0B37AE35-E655-4B03-B44B-252CE44726DF}" dt="2024-06-09T11:19:16.840" v="1153" actId="478"/>
          <ac:spMkLst>
            <pc:docMk/>
            <pc:sldMk cId="3865722806" sldId="766"/>
            <ac:spMk id="11" creationId="{D147D732-03F9-CBF9-3406-E40B850178F5}"/>
          </ac:spMkLst>
        </pc:spChg>
        <pc:spChg chg="mod">
          <ac:chgData name="Lucas Cousin" userId="d3ac282f4b4f8810" providerId="LiveId" clId="{0B37AE35-E655-4B03-B44B-252CE44726DF}" dt="2024-06-09T09:58:26.615" v="984" actId="14100"/>
          <ac:spMkLst>
            <pc:docMk/>
            <pc:sldMk cId="3865722806" sldId="766"/>
            <ac:spMk id="12" creationId="{ABC45AD2-0C8B-A1BF-E64F-119921D0F19A}"/>
          </ac:spMkLst>
        </pc:spChg>
        <pc:spChg chg="add mod">
          <ac:chgData name="Lucas Cousin" userId="d3ac282f4b4f8810" providerId="LiveId" clId="{0B37AE35-E655-4B03-B44B-252CE44726DF}" dt="2024-06-09T10:12:44.153" v="1088" actId="20577"/>
          <ac:spMkLst>
            <pc:docMk/>
            <pc:sldMk cId="3865722806" sldId="766"/>
            <ac:spMk id="14" creationId="{FB7C832B-65DF-A4E4-87B1-E9AE766FDDDD}"/>
          </ac:spMkLst>
        </pc:spChg>
        <pc:spChg chg="add mod">
          <ac:chgData name="Lucas Cousin" userId="d3ac282f4b4f8810" providerId="LiveId" clId="{0B37AE35-E655-4B03-B44B-252CE44726DF}" dt="2024-06-09T11:19:15.138" v="1152"/>
          <ac:spMkLst>
            <pc:docMk/>
            <pc:sldMk cId="3865722806" sldId="766"/>
            <ac:spMk id="15" creationId="{1D1B3FF2-3D8B-179F-3164-15061328E36F}"/>
          </ac:spMkLst>
        </pc:spChg>
        <pc:spChg chg="add mod">
          <ac:chgData name="Lucas Cousin" userId="d3ac282f4b4f8810" providerId="LiveId" clId="{0B37AE35-E655-4B03-B44B-252CE44726DF}" dt="2024-06-09T11:19:17.452" v="1154"/>
          <ac:spMkLst>
            <pc:docMk/>
            <pc:sldMk cId="3865722806" sldId="766"/>
            <ac:spMk id="16" creationId="{F983B6A9-9FF7-6F18-DB97-9386EEAD034F}"/>
          </ac:spMkLst>
        </pc:spChg>
        <pc:spChg chg="add mod">
          <ac:chgData name="Lucas Cousin" userId="d3ac282f4b4f8810" providerId="LiveId" clId="{0B37AE35-E655-4B03-B44B-252CE44726DF}" dt="2024-06-09T11:43:45.143" v="1449" actId="20577"/>
          <ac:spMkLst>
            <pc:docMk/>
            <pc:sldMk cId="3865722806" sldId="766"/>
            <ac:spMk id="17" creationId="{343B225C-658D-F744-3A9E-0F33218BF336}"/>
          </ac:spMkLst>
        </pc:spChg>
        <pc:spChg chg="add mod">
          <ac:chgData name="Lucas Cousin" userId="d3ac282f4b4f8810" providerId="LiveId" clId="{0B37AE35-E655-4B03-B44B-252CE44726DF}" dt="2024-06-09T11:43:42.476" v="1447"/>
          <ac:spMkLst>
            <pc:docMk/>
            <pc:sldMk cId="3865722806" sldId="766"/>
            <ac:spMk id="18" creationId="{0666E58C-BEDE-4A30-3552-9724034BC5A3}"/>
          </ac:spMkLst>
        </pc:spChg>
        <pc:picChg chg="add mod">
          <ac:chgData name="Lucas Cousin" userId="d3ac282f4b4f8810" providerId="LiveId" clId="{0B37AE35-E655-4B03-B44B-252CE44726DF}" dt="2024-06-09T09:58:05.207" v="937" actId="1076"/>
          <ac:picMkLst>
            <pc:docMk/>
            <pc:sldMk cId="3865722806" sldId="766"/>
            <ac:picMk id="13" creationId="{8D55F88B-AF78-8D31-9A1F-48FABF8ACE6F}"/>
          </ac:picMkLst>
        </pc:picChg>
        <pc:picChg chg="mod">
          <ac:chgData name="Lucas Cousin" userId="d3ac282f4b4f8810" providerId="LiveId" clId="{0B37AE35-E655-4B03-B44B-252CE44726DF}" dt="2024-06-09T09:59:56.290" v="1046" actId="14100"/>
          <ac:picMkLst>
            <pc:docMk/>
            <pc:sldMk cId="3865722806" sldId="766"/>
            <ac:picMk id="3074" creationId="{EA0D819A-9C6F-0B49-963E-58845D87B052}"/>
          </ac:picMkLst>
        </pc:picChg>
        <pc:picChg chg="mod">
          <ac:chgData name="Lucas Cousin" userId="d3ac282f4b4f8810" providerId="LiveId" clId="{0B37AE35-E655-4B03-B44B-252CE44726DF}" dt="2024-06-09T09:59:45.855" v="1041" actId="14100"/>
          <ac:picMkLst>
            <pc:docMk/>
            <pc:sldMk cId="3865722806" sldId="766"/>
            <ac:picMk id="3075" creationId="{4D5DC701-2D31-FCAD-E453-2AA1450784D6}"/>
          </ac:picMkLst>
        </pc:picChg>
        <pc:picChg chg="mod">
          <ac:chgData name="Lucas Cousin" userId="d3ac282f4b4f8810" providerId="LiveId" clId="{0B37AE35-E655-4B03-B44B-252CE44726DF}" dt="2024-06-09T09:58:36.233" v="989" actId="1076"/>
          <ac:picMkLst>
            <pc:docMk/>
            <pc:sldMk cId="3865722806" sldId="766"/>
            <ac:picMk id="3076" creationId="{C0D7ABCF-5C16-2E75-DD35-66B1319914B2}"/>
          </ac:picMkLst>
        </pc:picChg>
        <pc:picChg chg="del">
          <ac:chgData name="Lucas Cousin" userId="d3ac282f4b4f8810" providerId="LiveId" clId="{0B37AE35-E655-4B03-B44B-252CE44726DF}" dt="2024-06-09T09:58:00.778" v="932" actId="478"/>
          <ac:picMkLst>
            <pc:docMk/>
            <pc:sldMk cId="3865722806" sldId="766"/>
            <ac:picMk id="3077" creationId="{0E7CDB2E-7FBD-F12E-C296-879DF785090D}"/>
          </ac:picMkLst>
        </pc:picChg>
      </pc:sldChg>
      <pc:sldChg chg="addSp delSp modSp mod">
        <pc:chgData name="Lucas Cousin" userId="d3ac282f4b4f8810" providerId="LiveId" clId="{0B37AE35-E655-4B03-B44B-252CE44726DF}" dt="2024-06-09T12:11:18.921" v="1742" actId="20577"/>
        <pc:sldMkLst>
          <pc:docMk/>
          <pc:sldMk cId="1981730070" sldId="767"/>
        </pc:sldMkLst>
        <pc:spChg chg="mod">
          <ac:chgData name="Lucas Cousin" userId="d3ac282f4b4f8810" providerId="LiveId" clId="{0B37AE35-E655-4B03-B44B-252CE44726DF}" dt="2024-06-09T09:13:10.958" v="80" actId="1076"/>
          <ac:spMkLst>
            <pc:docMk/>
            <pc:sldMk cId="1981730070" sldId="767"/>
            <ac:spMk id="15" creationId="{861D368B-09C3-FAFF-5BD7-888D9EA46624}"/>
          </ac:spMkLst>
        </pc:spChg>
        <pc:spChg chg="mod">
          <ac:chgData name="Lucas Cousin" userId="d3ac282f4b4f8810" providerId="LiveId" clId="{0B37AE35-E655-4B03-B44B-252CE44726DF}" dt="2024-06-09T12:11:18.921" v="1742" actId="20577"/>
          <ac:spMkLst>
            <pc:docMk/>
            <pc:sldMk cId="1981730070" sldId="767"/>
            <ac:spMk id="19" creationId="{4B7B72B9-262F-65BC-D116-A9846A1DDEC5}"/>
          </ac:spMkLst>
        </pc:spChg>
        <pc:spChg chg="del mod">
          <ac:chgData name="Lucas Cousin" userId="d3ac282f4b4f8810" providerId="LiveId" clId="{0B37AE35-E655-4B03-B44B-252CE44726DF}" dt="2024-06-08T12:18:12.412" v="21" actId="478"/>
          <ac:spMkLst>
            <pc:docMk/>
            <pc:sldMk cId="1981730070" sldId="767"/>
            <ac:spMk id="19" creationId="{9A2A5D16-AC5B-47EA-3487-1489D1B26A37}"/>
          </ac:spMkLst>
        </pc:spChg>
        <pc:spChg chg="mod">
          <ac:chgData name="Lucas Cousin" userId="d3ac282f4b4f8810" providerId="LiveId" clId="{0B37AE35-E655-4B03-B44B-252CE44726DF}" dt="2024-06-09T09:17:11.276" v="127" actId="1076"/>
          <ac:spMkLst>
            <pc:docMk/>
            <pc:sldMk cId="1981730070" sldId="767"/>
            <ac:spMk id="22" creationId="{1C56F101-3BFB-86B7-34D4-7EBA742B134E}"/>
          </ac:spMkLst>
        </pc:spChg>
        <pc:spChg chg="mod">
          <ac:chgData name="Lucas Cousin" userId="d3ac282f4b4f8810" providerId="LiveId" clId="{0B37AE35-E655-4B03-B44B-252CE44726DF}" dt="2024-06-09T09:17:31.636" v="134" actId="20577"/>
          <ac:spMkLst>
            <pc:docMk/>
            <pc:sldMk cId="1981730070" sldId="767"/>
            <ac:spMk id="23" creationId="{3BBD9F53-12B0-F9F2-F320-373C65AE9427}"/>
          </ac:spMkLst>
        </pc:spChg>
        <pc:grpChg chg="mod">
          <ac:chgData name="Lucas Cousin" userId="d3ac282f4b4f8810" providerId="LiveId" clId="{0B37AE35-E655-4B03-B44B-252CE44726DF}" dt="2024-06-09T09:13:10.958" v="80" actId="1076"/>
          <ac:grpSpMkLst>
            <pc:docMk/>
            <pc:sldMk cId="1981730070" sldId="767"/>
            <ac:grpSpMk id="16" creationId="{254C9D9D-436B-506A-F0EF-B42E51DE43F6}"/>
          </ac:grpSpMkLst>
        </pc:grpChg>
        <pc:grpChg chg="del mod">
          <ac:chgData name="Lucas Cousin" userId="d3ac282f4b4f8810" providerId="LiveId" clId="{0B37AE35-E655-4B03-B44B-252CE44726DF}" dt="2024-06-09T09:15:41.578" v="81" actId="478"/>
          <ac:grpSpMkLst>
            <pc:docMk/>
            <pc:sldMk cId="1981730070" sldId="767"/>
            <ac:grpSpMk id="20" creationId="{AB221933-4226-F81A-1018-AAF7EC3E65CA}"/>
          </ac:grpSpMkLst>
        </pc:grpChg>
        <pc:grpChg chg="del">
          <ac:chgData name="Lucas Cousin" userId="d3ac282f4b4f8810" providerId="LiveId" clId="{0B37AE35-E655-4B03-B44B-252CE44726DF}" dt="2024-06-08T12:18:12.412" v="21" actId="478"/>
          <ac:grpSpMkLst>
            <pc:docMk/>
            <pc:sldMk cId="1981730070" sldId="767"/>
            <ac:grpSpMk id="21" creationId="{C4E049A8-B027-3891-A2C7-3FE925DA4BDE}"/>
          </ac:grpSpMkLst>
        </pc:grpChg>
        <pc:grpChg chg="mod">
          <ac:chgData name="Lucas Cousin" userId="d3ac282f4b4f8810" providerId="LiveId" clId="{0B37AE35-E655-4B03-B44B-252CE44726DF}" dt="2024-06-09T09:15:56.084" v="88" actId="14100"/>
          <ac:grpSpMkLst>
            <pc:docMk/>
            <pc:sldMk cId="1981730070" sldId="767"/>
            <ac:grpSpMk id="24" creationId="{399879CB-A73F-44BB-CB84-ED687BC2AB94}"/>
          </ac:grpSpMkLst>
        </pc:grpChg>
        <pc:picChg chg="add mod">
          <ac:chgData name="Lucas Cousin" userId="d3ac282f4b4f8810" providerId="LiveId" clId="{0B37AE35-E655-4B03-B44B-252CE44726DF}" dt="2024-06-09T09:15:52.458" v="87" actId="14100"/>
          <ac:picMkLst>
            <pc:docMk/>
            <pc:sldMk cId="1981730070" sldId="767"/>
            <ac:picMk id="12" creationId="{DCB9B41D-FF3A-596A-4152-2FD617A2536F}"/>
          </ac:picMkLst>
        </pc:picChg>
        <pc:picChg chg="mod">
          <ac:chgData name="Lucas Cousin" userId="d3ac282f4b4f8810" providerId="LiveId" clId="{0B37AE35-E655-4B03-B44B-252CE44726DF}" dt="2024-06-09T09:13:10.958" v="80" actId="1076"/>
          <ac:picMkLst>
            <pc:docMk/>
            <pc:sldMk cId="1981730070" sldId="767"/>
            <ac:picMk id="13" creationId="{4DAC23EC-4053-35D7-19D2-C92E6130BB7A}"/>
          </ac:picMkLst>
        </pc:picChg>
        <pc:picChg chg="del mod">
          <ac:chgData name="Lucas Cousin" userId="d3ac282f4b4f8810" providerId="LiveId" clId="{0B37AE35-E655-4B03-B44B-252CE44726DF}" dt="2024-06-09T09:15:41.578" v="81" actId="478"/>
          <ac:picMkLst>
            <pc:docMk/>
            <pc:sldMk cId="1981730070" sldId="767"/>
            <ac:picMk id="4098" creationId="{C374A94B-D166-EA6B-E14E-B9B4A87363F3}"/>
          </ac:picMkLst>
        </pc:picChg>
        <pc:picChg chg="mod">
          <ac:chgData name="Lucas Cousin" userId="d3ac282f4b4f8810" providerId="LiveId" clId="{0B37AE35-E655-4B03-B44B-252CE44726DF}" dt="2024-06-09T09:15:56.084" v="88" actId="14100"/>
          <ac:picMkLst>
            <pc:docMk/>
            <pc:sldMk cId="1981730070" sldId="767"/>
            <ac:picMk id="4099" creationId="{994DF3D5-7F44-2B7F-B342-02A4F0C2D80A}"/>
          </ac:picMkLst>
        </pc:picChg>
        <pc:cxnChg chg="mod">
          <ac:chgData name="Lucas Cousin" userId="d3ac282f4b4f8810" providerId="LiveId" clId="{0B37AE35-E655-4B03-B44B-252CE44726DF}" dt="2024-06-09T09:17:13.649" v="128" actId="14100"/>
          <ac:cxnSpMkLst>
            <pc:docMk/>
            <pc:sldMk cId="1981730070" sldId="767"/>
            <ac:cxnSpMk id="30" creationId="{D28E8624-D524-FAB5-2E8E-BC75446DE583}"/>
          </ac:cxnSpMkLst>
        </pc:cxnChg>
        <pc:cxnChg chg="mod">
          <ac:chgData name="Lucas Cousin" userId="d3ac282f4b4f8810" providerId="LiveId" clId="{0B37AE35-E655-4B03-B44B-252CE44726DF}" dt="2024-06-09T09:01:42.849" v="22" actId="1076"/>
          <ac:cxnSpMkLst>
            <pc:docMk/>
            <pc:sldMk cId="1981730070" sldId="767"/>
            <ac:cxnSpMk id="31" creationId="{BEAB608C-AF58-8058-A495-905E2162A4B3}"/>
          </ac:cxnSpMkLst>
        </pc:cxnChg>
      </pc:sldChg>
      <pc:sldChg chg="addSp delSp modSp mod">
        <pc:chgData name="Lucas Cousin" userId="d3ac282f4b4f8810" providerId="LiveId" clId="{0B37AE35-E655-4B03-B44B-252CE44726DF}" dt="2024-06-09T11:23:19.931" v="1305" actId="20577"/>
        <pc:sldMkLst>
          <pc:docMk/>
          <pc:sldMk cId="927358456" sldId="769"/>
        </pc:sldMkLst>
        <pc:spChg chg="add mod">
          <ac:chgData name="Lucas Cousin" userId="d3ac282f4b4f8810" providerId="LiveId" clId="{0B37AE35-E655-4B03-B44B-252CE44726DF}" dt="2024-06-09T11:23:19.931" v="1305" actId="20577"/>
          <ac:spMkLst>
            <pc:docMk/>
            <pc:sldMk cId="927358456" sldId="769"/>
            <ac:spMk id="7" creationId="{694D83FC-75D9-FC4C-FF4F-C026B1C4061E}"/>
          </ac:spMkLst>
        </pc:spChg>
        <pc:spChg chg="del">
          <ac:chgData name="Lucas Cousin" userId="d3ac282f4b4f8810" providerId="LiveId" clId="{0B37AE35-E655-4B03-B44B-252CE44726DF}" dt="2024-06-09T11:23:11.890" v="1292" actId="478"/>
          <ac:spMkLst>
            <pc:docMk/>
            <pc:sldMk cId="927358456" sldId="769"/>
            <ac:spMk id="13" creationId="{F0A6C170-C1FA-C07D-FD36-87610B36EF86}"/>
          </ac:spMkLst>
        </pc:spChg>
        <pc:spChg chg="mod">
          <ac:chgData name="Lucas Cousin" userId="d3ac282f4b4f8810" providerId="LiveId" clId="{0B37AE35-E655-4B03-B44B-252CE44726DF}" dt="2024-06-09T11:22:56.361" v="1289" actId="14100"/>
          <ac:spMkLst>
            <pc:docMk/>
            <pc:sldMk cId="927358456" sldId="769"/>
            <ac:spMk id="37" creationId="{FF3BF18E-9404-5E5F-3875-C71B5646F26C}"/>
          </ac:spMkLst>
        </pc:spChg>
      </pc:sldChg>
      <pc:sldChg chg="addSp delSp modSp mod">
        <pc:chgData name="Lucas Cousin" userId="d3ac282f4b4f8810" providerId="LiveId" clId="{0B37AE35-E655-4B03-B44B-252CE44726DF}" dt="2024-06-09T11:35:13.798" v="1330" actId="14100"/>
        <pc:sldMkLst>
          <pc:docMk/>
          <pc:sldMk cId="2664801082" sldId="772"/>
        </pc:sldMkLst>
        <pc:spChg chg="mod">
          <ac:chgData name="Lucas Cousin" userId="d3ac282f4b4f8810" providerId="LiveId" clId="{0B37AE35-E655-4B03-B44B-252CE44726DF}" dt="2024-06-09T10:13:38.855" v="1091" actId="1076"/>
          <ac:spMkLst>
            <pc:docMk/>
            <pc:sldMk cId="2664801082" sldId="772"/>
            <ac:spMk id="2" creationId="{DD63A43C-9854-EE58-1498-BBE5944D6E66}"/>
          </ac:spMkLst>
        </pc:spChg>
        <pc:spChg chg="mod">
          <ac:chgData name="Lucas Cousin" userId="d3ac282f4b4f8810" providerId="LiveId" clId="{0B37AE35-E655-4B03-B44B-252CE44726DF}" dt="2024-06-08T12:16:51.276" v="17" actId="20577"/>
          <ac:spMkLst>
            <pc:docMk/>
            <pc:sldMk cId="2664801082" sldId="772"/>
            <ac:spMk id="5" creationId="{C32BD429-A095-62D0-C63E-69B8F6C29173}"/>
          </ac:spMkLst>
        </pc:spChg>
        <pc:spChg chg="mod">
          <ac:chgData name="Lucas Cousin" userId="d3ac282f4b4f8810" providerId="LiveId" clId="{0B37AE35-E655-4B03-B44B-252CE44726DF}" dt="2024-06-09T10:13:31.168" v="1089" actId="1076"/>
          <ac:spMkLst>
            <pc:docMk/>
            <pc:sldMk cId="2664801082" sldId="772"/>
            <ac:spMk id="6" creationId="{11E5E22A-E6CA-7A50-5412-144B6157DFAF}"/>
          </ac:spMkLst>
        </pc:spChg>
        <pc:spChg chg="del">
          <ac:chgData name="Lucas Cousin" userId="d3ac282f4b4f8810" providerId="LiveId" clId="{0B37AE35-E655-4B03-B44B-252CE44726DF}" dt="2024-06-08T12:16:54.031" v="18" actId="478"/>
          <ac:spMkLst>
            <pc:docMk/>
            <pc:sldMk cId="2664801082" sldId="772"/>
            <ac:spMk id="6" creationId="{3A5FF28C-ECA2-1C32-0E1D-36DB80DA92E7}"/>
          </ac:spMkLst>
        </pc:spChg>
        <pc:spChg chg="mod">
          <ac:chgData name="Lucas Cousin" userId="d3ac282f4b4f8810" providerId="LiveId" clId="{0B37AE35-E655-4B03-B44B-252CE44726DF}" dt="2024-06-09T11:35:09.980" v="1329" actId="20577"/>
          <ac:spMkLst>
            <pc:docMk/>
            <pc:sldMk cId="2664801082" sldId="772"/>
            <ac:spMk id="8" creationId="{A6CC1EE1-2C42-4488-D199-0DE8FC71FA96}"/>
          </ac:spMkLst>
        </pc:spChg>
        <pc:spChg chg="mod">
          <ac:chgData name="Lucas Cousin" userId="d3ac282f4b4f8810" providerId="LiveId" clId="{0B37AE35-E655-4B03-B44B-252CE44726DF}" dt="2024-06-09T09:10:41.467" v="60" actId="1076"/>
          <ac:spMkLst>
            <pc:docMk/>
            <pc:sldMk cId="2664801082" sldId="772"/>
            <ac:spMk id="9" creationId="{D0E8E87B-2A1E-C3FA-4EA9-01EB6D6CFD56}"/>
          </ac:spMkLst>
        </pc:spChg>
        <pc:spChg chg="mod">
          <ac:chgData name="Lucas Cousin" userId="d3ac282f4b4f8810" providerId="LiveId" clId="{0B37AE35-E655-4B03-B44B-252CE44726DF}" dt="2024-06-09T09:10:16.447" v="56" actId="20577"/>
          <ac:spMkLst>
            <pc:docMk/>
            <pc:sldMk cId="2664801082" sldId="772"/>
            <ac:spMk id="12" creationId="{3A61F663-3693-8CA7-8877-E39DED6CA1E4}"/>
          </ac:spMkLst>
        </pc:spChg>
        <pc:spChg chg="del">
          <ac:chgData name="Lucas Cousin" userId="d3ac282f4b4f8810" providerId="LiveId" clId="{0B37AE35-E655-4B03-B44B-252CE44726DF}" dt="2024-06-08T12:17:44.490" v="19" actId="478"/>
          <ac:spMkLst>
            <pc:docMk/>
            <pc:sldMk cId="2664801082" sldId="772"/>
            <ac:spMk id="13" creationId="{D0839DA7-5DEE-1C55-1AC7-44306C11ED45}"/>
          </ac:spMkLst>
        </pc:spChg>
        <pc:spChg chg="add mod">
          <ac:chgData name="Lucas Cousin" userId="d3ac282f4b4f8810" providerId="LiveId" clId="{0B37AE35-E655-4B03-B44B-252CE44726DF}" dt="2024-06-09T11:35:13.798" v="1330" actId="14100"/>
          <ac:spMkLst>
            <pc:docMk/>
            <pc:sldMk cId="2664801082" sldId="772"/>
            <ac:spMk id="14" creationId="{095F4F9B-B142-10B8-5EDE-33DF09A4ED3C}"/>
          </ac:spMkLst>
        </pc:spChg>
        <pc:spChg chg="del">
          <ac:chgData name="Lucas Cousin" userId="d3ac282f4b4f8810" providerId="LiveId" clId="{0B37AE35-E655-4B03-B44B-252CE44726DF}" dt="2024-06-08T12:17:44.490" v="19" actId="478"/>
          <ac:spMkLst>
            <pc:docMk/>
            <pc:sldMk cId="2664801082" sldId="772"/>
            <ac:spMk id="14" creationId="{40AEB192-6E47-5380-58A6-F8ECB8107AAB}"/>
          </ac:spMkLst>
        </pc:spChg>
        <pc:spChg chg="del">
          <ac:chgData name="Lucas Cousin" userId="d3ac282f4b4f8810" providerId="LiveId" clId="{0B37AE35-E655-4B03-B44B-252CE44726DF}" dt="2024-06-08T12:17:44.490" v="19" actId="478"/>
          <ac:spMkLst>
            <pc:docMk/>
            <pc:sldMk cId="2664801082" sldId="772"/>
            <ac:spMk id="15" creationId="{3F3EE0E6-46BA-4883-9061-2F2B1FF9C59C}"/>
          </ac:spMkLst>
        </pc:spChg>
        <pc:spChg chg="mod">
          <ac:chgData name="Lucas Cousin" userId="d3ac282f4b4f8810" providerId="LiveId" clId="{0B37AE35-E655-4B03-B44B-252CE44726DF}" dt="2024-06-09T09:10:23.789" v="57" actId="1076"/>
          <ac:spMkLst>
            <pc:docMk/>
            <pc:sldMk cId="2664801082" sldId="772"/>
            <ac:spMk id="15" creationId="{5ED9AA17-7FFF-2E81-101D-EC2C75C11BCF}"/>
          </ac:spMkLst>
        </pc:spChg>
        <pc:spChg chg="add mod">
          <ac:chgData name="Lucas Cousin" userId="d3ac282f4b4f8810" providerId="LiveId" clId="{0B37AE35-E655-4B03-B44B-252CE44726DF}" dt="2024-06-09T09:12:02.673" v="78" actId="1076"/>
          <ac:spMkLst>
            <pc:docMk/>
            <pc:sldMk cId="2664801082" sldId="772"/>
            <ac:spMk id="16" creationId="{3F6C0609-65D2-2582-806D-D71995C1641F}"/>
          </ac:spMkLst>
        </pc:spChg>
        <pc:grpChg chg="del">
          <ac:chgData name="Lucas Cousin" userId="d3ac282f4b4f8810" providerId="LiveId" clId="{0B37AE35-E655-4B03-B44B-252CE44726DF}" dt="2024-06-08T12:17:44.490" v="19" actId="478"/>
          <ac:grpSpMkLst>
            <pc:docMk/>
            <pc:sldMk cId="2664801082" sldId="772"/>
            <ac:grpSpMk id="7" creationId="{B8548F6A-C5FA-08EA-139C-4E9BA80C0ABC}"/>
          </ac:grpSpMkLst>
        </pc:grpChg>
        <pc:grpChg chg="del">
          <ac:chgData name="Lucas Cousin" userId="d3ac282f4b4f8810" providerId="LiveId" clId="{0B37AE35-E655-4B03-B44B-252CE44726DF}" dt="2024-06-08T12:17:44.490" v="19" actId="478"/>
          <ac:grpSpMkLst>
            <pc:docMk/>
            <pc:sldMk cId="2664801082" sldId="772"/>
            <ac:grpSpMk id="10" creationId="{CA9ED580-D413-D9D3-EF02-75DF2C2F6DC2}"/>
          </ac:grpSpMkLst>
        </pc:grpChg>
        <pc:grpChg chg="del">
          <ac:chgData name="Lucas Cousin" userId="d3ac282f4b4f8810" providerId="LiveId" clId="{0B37AE35-E655-4B03-B44B-252CE44726DF}" dt="2024-06-08T12:17:44.490" v="19" actId="478"/>
          <ac:grpSpMkLst>
            <pc:docMk/>
            <pc:sldMk cId="2664801082" sldId="772"/>
            <ac:grpSpMk id="16" creationId="{D3C36575-21B7-CE10-BAC9-5E5465716ECB}"/>
          </ac:grpSpMkLst>
        </pc:grpChg>
        <pc:grpChg chg="mod">
          <ac:chgData name="Lucas Cousin" userId="d3ac282f4b4f8810" providerId="LiveId" clId="{0B37AE35-E655-4B03-B44B-252CE44726DF}" dt="2024-06-09T09:11:52.058" v="73" actId="1076"/>
          <ac:grpSpMkLst>
            <pc:docMk/>
            <pc:sldMk cId="2664801082" sldId="772"/>
            <ac:grpSpMk id="19" creationId="{81D4B74C-0851-A733-21CF-BB987D78C344}"/>
          </ac:grpSpMkLst>
        </pc:grpChg>
        <pc:grpChg chg="del">
          <ac:chgData name="Lucas Cousin" userId="d3ac282f4b4f8810" providerId="LiveId" clId="{0B37AE35-E655-4B03-B44B-252CE44726DF}" dt="2024-06-08T12:17:44.490" v="19" actId="478"/>
          <ac:grpSpMkLst>
            <pc:docMk/>
            <pc:sldMk cId="2664801082" sldId="772"/>
            <ac:grpSpMk id="19" creationId="{904DB5D8-2B69-684A-A04B-46F6FAE621C3}"/>
          </ac:grpSpMkLst>
        </pc:grpChg>
        <pc:grpChg chg="del">
          <ac:chgData name="Lucas Cousin" userId="d3ac282f4b4f8810" providerId="LiveId" clId="{0B37AE35-E655-4B03-B44B-252CE44726DF}" dt="2024-06-08T12:17:44.490" v="19" actId="478"/>
          <ac:grpSpMkLst>
            <pc:docMk/>
            <pc:sldMk cId="2664801082" sldId="772"/>
            <ac:grpSpMk id="22" creationId="{8392CAC5-9373-8288-C305-B1BEA879616A}"/>
          </ac:grpSpMkLst>
        </pc:grpChg>
        <pc:picChg chg="del">
          <ac:chgData name="Lucas Cousin" userId="d3ac282f4b4f8810" providerId="LiveId" clId="{0B37AE35-E655-4B03-B44B-252CE44726DF}" dt="2024-06-08T12:17:44.490" v="19" actId="478"/>
          <ac:picMkLst>
            <pc:docMk/>
            <pc:sldMk cId="2664801082" sldId="772"/>
            <ac:picMk id="25" creationId="{0197FDDD-0E97-3E90-27A3-E3F09B81F9DE}"/>
          </ac:picMkLst>
        </pc:picChg>
        <pc:picChg chg="del">
          <ac:chgData name="Lucas Cousin" userId="d3ac282f4b4f8810" providerId="LiveId" clId="{0B37AE35-E655-4B03-B44B-252CE44726DF}" dt="2024-06-08T12:17:44.490" v="19" actId="478"/>
          <ac:picMkLst>
            <pc:docMk/>
            <pc:sldMk cId="2664801082" sldId="772"/>
            <ac:picMk id="26" creationId="{4711E5AD-618D-E5E1-362E-89D57223445F}"/>
          </ac:picMkLst>
        </pc:picChg>
        <pc:picChg chg="del">
          <ac:chgData name="Lucas Cousin" userId="d3ac282f4b4f8810" providerId="LiveId" clId="{0B37AE35-E655-4B03-B44B-252CE44726DF}" dt="2024-06-08T12:17:44.490" v="19" actId="478"/>
          <ac:picMkLst>
            <pc:docMk/>
            <pc:sldMk cId="2664801082" sldId="772"/>
            <ac:picMk id="27" creationId="{3483A5FC-E0BA-52BE-7A90-B573446989C7}"/>
          </ac:picMkLst>
        </pc:picChg>
        <pc:cxnChg chg="del">
          <ac:chgData name="Lucas Cousin" userId="d3ac282f4b4f8810" providerId="LiveId" clId="{0B37AE35-E655-4B03-B44B-252CE44726DF}" dt="2024-06-09T09:09:51.572" v="44" actId="478"/>
          <ac:cxnSpMkLst>
            <pc:docMk/>
            <pc:sldMk cId="2664801082" sldId="772"/>
            <ac:cxnSpMk id="3" creationId="{3BE95D1C-A391-01D6-BAB1-77D0E722381E}"/>
          </ac:cxnSpMkLst>
        </pc:cxnChg>
        <pc:cxnChg chg="del mod">
          <ac:chgData name="Lucas Cousin" userId="d3ac282f4b4f8810" providerId="LiveId" clId="{0B37AE35-E655-4B03-B44B-252CE44726DF}" dt="2024-06-09T11:30:50.771" v="1307" actId="478"/>
          <ac:cxnSpMkLst>
            <pc:docMk/>
            <pc:sldMk cId="2664801082" sldId="772"/>
            <ac:cxnSpMk id="7" creationId="{19A275E9-8492-AB2A-6329-E5E4C818D14A}"/>
          </ac:cxnSpMkLst>
        </pc:cxnChg>
        <pc:cxnChg chg="del">
          <ac:chgData name="Lucas Cousin" userId="d3ac282f4b4f8810" providerId="LiveId" clId="{0B37AE35-E655-4B03-B44B-252CE44726DF}" dt="2024-06-09T09:09:52.956" v="45" actId="478"/>
          <ac:cxnSpMkLst>
            <pc:docMk/>
            <pc:sldMk cId="2664801082" sldId="772"/>
            <ac:cxnSpMk id="10" creationId="{09B7A4B9-2FE6-EF4F-59C3-2982B3C64F9C}"/>
          </ac:cxnSpMkLst>
        </pc:cxnChg>
        <pc:cxnChg chg="del">
          <ac:chgData name="Lucas Cousin" userId="d3ac282f4b4f8810" providerId="LiveId" clId="{0B37AE35-E655-4B03-B44B-252CE44726DF}" dt="2024-06-09T09:09:54.595" v="46" actId="478"/>
          <ac:cxnSpMkLst>
            <pc:docMk/>
            <pc:sldMk cId="2664801082" sldId="772"/>
            <ac:cxnSpMk id="11" creationId="{0EEDD0B7-E846-7996-6CEF-FDE17ECF7080}"/>
          </ac:cxnSpMkLst>
        </pc:cxnChg>
        <pc:cxnChg chg="del mod">
          <ac:chgData name="Lucas Cousin" userId="d3ac282f4b4f8810" providerId="LiveId" clId="{0B37AE35-E655-4B03-B44B-252CE44726DF}" dt="2024-06-09T09:11:47.062" v="70" actId="478"/>
          <ac:cxnSpMkLst>
            <pc:docMk/>
            <pc:sldMk cId="2664801082" sldId="772"/>
            <ac:cxnSpMk id="13" creationId="{570F1564-54C2-7DB0-9877-C53483F6A957}"/>
          </ac:cxnSpMkLst>
        </pc:cxnChg>
      </pc:sldChg>
      <pc:sldChg chg="addSp modSp mod modAnim">
        <pc:chgData name="Lucas Cousin" userId="d3ac282f4b4f8810" providerId="LiveId" clId="{0B37AE35-E655-4B03-B44B-252CE44726DF}" dt="2024-06-09T11:39:19.729" v="1390"/>
        <pc:sldMkLst>
          <pc:docMk/>
          <pc:sldMk cId="1405223607" sldId="773"/>
        </pc:sldMkLst>
        <pc:picChg chg="add mod">
          <ac:chgData name="Lucas Cousin" userId="d3ac282f4b4f8810" providerId="LiveId" clId="{0B37AE35-E655-4B03-B44B-252CE44726DF}" dt="2024-06-09T11:39:16.780" v="1389" actId="1076"/>
          <ac:picMkLst>
            <pc:docMk/>
            <pc:sldMk cId="1405223607" sldId="773"/>
            <ac:picMk id="14" creationId="{59D18194-5721-2F1B-0A91-49AF81EAA1B0}"/>
          </ac:picMkLst>
        </pc:picChg>
      </pc:sldChg>
      <pc:sldChg chg="addSp delSp modSp mod delAnim modAnim">
        <pc:chgData name="Lucas Cousin" userId="d3ac282f4b4f8810" providerId="LiveId" clId="{0B37AE35-E655-4B03-B44B-252CE44726DF}" dt="2024-06-09T11:30:13.349" v="1306" actId="1076"/>
        <pc:sldMkLst>
          <pc:docMk/>
          <pc:sldMk cId="3536737059" sldId="779"/>
        </pc:sldMkLst>
        <pc:spChg chg="mod">
          <ac:chgData name="Lucas Cousin" userId="d3ac282f4b4f8810" providerId="LiveId" clId="{0B37AE35-E655-4B03-B44B-252CE44726DF}" dt="2024-06-09T11:20:11.713" v="1191" actId="114"/>
          <ac:spMkLst>
            <pc:docMk/>
            <pc:sldMk cId="3536737059" sldId="779"/>
            <ac:spMk id="5" creationId="{4AE951C0-E2E5-FF61-C823-5B4724EEBBD2}"/>
          </ac:spMkLst>
        </pc:spChg>
        <pc:spChg chg="mod">
          <ac:chgData name="Lucas Cousin" userId="d3ac282f4b4f8810" providerId="LiveId" clId="{0B37AE35-E655-4B03-B44B-252CE44726DF}" dt="2024-06-09T09:50:49.641" v="821" actId="313"/>
          <ac:spMkLst>
            <pc:docMk/>
            <pc:sldMk cId="3536737059" sldId="779"/>
            <ac:spMk id="7" creationId="{534541F5-44F4-FCF1-A77C-0044B9A959FF}"/>
          </ac:spMkLst>
        </pc:spChg>
        <pc:spChg chg="add mod">
          <ac:chgData name="Lucas Cousin" userId="d3ac282f4b4f8810" providerId="LiveId" clId="{0B37AE35-E655-4B03-B44B-252CE44726DF}" dt="2024-06-09T09:49:12.756" v="748" actId="1037"/>
          <ac:spMkLst>
            <pc:docMk/>
            <pc:sldMk cId="3536737059" sldId="779"/>
            <ac:spMk id="18" creationId="{1B9C51A1-08CE-D3E4-560C-4177412F0933}"/>
          </ac:spMkLst>
        </pc:spChg>
        <pc:spChg chg="add mod">
          <ac:chgData name="Lucas Cousin" userId="d3ac282f4b4f8810" providerId="LiveId" clId="{0B37AE35-E655-4B03-B44B-252CE44726DF}" dt="2024-06-09T11:30:13.349" v="1306" actId="1076"/>
          <ac:spMkLst>
            <pc:docMk/>
            <pc:sldMk cId="3536737059" sldId="779"/>
            <ac:spMk id="19" creationId="{45D27051-5F70-3498-7861-B48770E4D2CA}"/>
          </ac:spMkLst>
        </pc:spChg>
        <pc:spChg chg="add mod">
          <ac:chgData name="Lucas Cousin" userId="d3ac282f4b4f8810" providerId="LiveId" clId="{0B37AE35-E655-4B03-B44B-252CE44726DF}" dt="2024-06-09T09:48:23.357" v="683" actId="1076"/>
          <ac:spMkLst>
            <pc:docMk/>
            <pc:sldMk cId="3536737059" sldId="779"/>
            <ac:spMk id="20" creationId="{BD7685C9-A45A-AA2C-5C5D-992ED16D6BE9}"/>
          </ac:spMkLst>
        </pc:spChg>
        <pc:spChg chg="add mod">
          <ac:chgData name="Lucas Cousin" userId="d3ac282f4b4f8810" providerId="LiveId" clId="{0B37AE35-E655-4B03-B44B-252CE44726DF}" dt="2024-06-09T09:49:54.956" v="777" actId="1038"/>
          <ac:spMkLst>
            <pc:docMk/>
            <pc:sldMk cId="3536737059" sldId="779"/>
            <ac:spMk id="22" creationId="{B1199CB7-58F8-FF9E-E187-6D848EF2FB16}"/>
          </ac:spMkLst>
        </pc:spChg>
        <pc:grpChg chg="mod">
          <ac:chgData name="Lucas Cousin" userId="d3ac282f4b4f8810" providerId="LiveId" clId="{0B37AE35-E655-4B03-B44B-252CE44726DF}" dt="2024-06-09T09:50:27.864" v="786" actId="1076"/>
          <ac:grpSpMkLst>
            <pc:docMk/>
            <pc:sldMk cId="3536737059" sldId="779"/>
            <ac:grpSpMk id="6" creationId="{3C701320-605F-4B26-E067-F5CF61799565}"/>
          </ac:grpSpMkLst>
        </pc:grpChg>
        <pc:grpChg chg="del">
          <ac:chgData name="Lucas Cousin" userId="d3ac282f4b4f8810" providerId="LiveId" clId="{0B37AE35-E655-4B03-B44B-252CE44726DF}" dt="2024-06-09T09:20:44.066" v="255" actId="21"/>
          <ac:grpSpMkLst>
            <pc:docMk/>
            <pc:sldMk cId="3536737059" sldId="779"/>
            <ac:grpSpMk id="11" creationId="{2EBD2FAD-4C55-98D0-A547-788BF65BD67C}"/>
          </ac:grpSpMkLst>
        </pc:grpChg>
        <pc:grpChg chg="del">
          <ac:chgData name="Lucas Cousin" userId="d3ac282f4b4f8810" providerId="LiveId" clId="{0B37AE35-E655-4B03-B44B-252CE44726DF}" dt="2024-06-09T09:20:38.482" v="252" actId="21"/>
          <ac:grpSpMkLst>
            <pc:docMk/>
            <pc:sldMk cId="3536737059" sldId="779"/>
            <ac:grpSpMk id="12" creationId="{A19368F4-6B2B-1E1D-4C3C-4863F5DF044D}"/>
          </ac:grpSpMkLst>
        </pc:grpChg>
        <pc:grpChg chg="del">
          <ac:chgData name="Lucas Cousin" userId="d3ac282f4b4f8810" providerId="LiveId" clId="{0B37AE35-E655-4B03-B44B-252CE44726DF}" dt="2024-06-09T09:20:33.782" v="249" actId="21"/>
          <ac:grpSpMkLst>
            <pc:docMk/>
            <pc:sldMk cId="3536737059" sldId="779"/>
            <ac:grpSpMk id="13" creationId="{17A8BDB1-3C10-EFB4-482A-85B6FA875036}"/>
          </ac:grpSpMkLst>
        </pc:grpChg>
        <pc:picChg chg="add del mod">
          <ac:chgData name="Lucas Cousin" userId="d3ac282f4b4f8810" providerId="LiveId" clId="{0B37AE35-E655-4B03-B44B-252CE44726DF}" dt="2024-06-09T09:20:51.550" v="258" actId="21"/>
          <ac:picMkLst>
            <pc:docMk/>
            <pc:sldMk cId="3536737059" sldId="779"/>
            <ac:picMk id="14" creationId="{41647EF6-F195-68D8-37CE-B67C51F7D27F}"/>
          </ac:picMkLst>
        </pc:picChg>
        <pc:picChg chg="add mod">
          <ac:chgData name="Lucas Cousin" userId="d3ac282f4b4f8810" providerId="LiveId" clId="{0B37AE35-E655-4B03-B44B-252CE44726DF}" dt="2024-06-09T09:50:20.164" v="785" actId="1076"/>
          <ac:picMkLst>
            <pc:docMk/>
            <pc:sldMk cId="3536737059" sldId="779"/>
            <ac:picMk id="15" creationId="{1762D257-4607-9CB0-12CA-C67AB08E4B7B}"/>
          </ac:picMkLst>
        </pc:picChg>
        <pc:picChg chg="add mod">
          <ac:chgData name="Lucas Cousin" userId="d3ac282f4b4f8810" providerId="LiveId" clId="{0B37AE35-E655-4B03-B44B-252CE44726DF}" dt="2024-06-09T09:50:16.270" v="783" actId="14100"/>
          <ac:picMkLst>
            <pc:docMk/>
            <pc:sldMk cId="3536737059" sldId="779"/>
            <ac:picMk id="16" creationId="{DAF56ECB-7320-5074-2B12-AC4CAE674058}"/>
          </ac:picMkLst>
        </pc:picChg>
        <pc:picChg chg="add mod">
          <ac:chgData name="Lucas Cousin" userId="d3ac282f4b4f8810" providerId="LiveId" clId="{0B37AE35-E655-4B03-B44B-252CE44726DF}" dt="2024-06-09T09:48:20.181" v="682" actId="14100"/>
          <ac:picMkLst>
            <pc:docMk/>
            <pc:sldMk cId="3536737059" sldId="779"/>
            <ac:picMk id="17" creationId="{02894FD3-B9A5-40FE-2126-6B1A43AA3003}"/>
          </ac:picMkLst>
        </pc:picChg>
        <pc:picChg chg="add mod">
          <ac:chgData name="Lucas Cousin" userId="d3ac282f4b4f8810" providerId="LiveId" clId="{0B37AE35-E655-4B03-B44B-252CE44726DF}" dt="2024-06-09T09:50:10.545" v="781" actId="1076"/>
          <ac:picMkLst>
            <pc:docMk/>
            <pc:sldMk cId="3536737059" sldId="779"/>
            <ac:picMk id="21" creationId="{65A44C52-A372-9B06-DC75-670CC0CAB329}"/>
          </ac:picMkLst>
        </pc:picChg>
      </pc:sldChg>
      <pc:sldChg chg="modSp mod">
        <pc:chgData name="Lucas Cousin" userId="d3ac282f4b4f8810" providerId="LiveId" clId="{0B37AE35-E655-4B03-B44B-252CE44726DF}" dt="2024-06-09T12:18:26.364" v="1754" actId="20577"/>
        <pc:sldMkLst>
          <pc:docMk/>
          <pc:sldMk cId="1149080644" sldId="780"/>
        </pc:sldMkLst>
        <pc:spChg chg="mod">
          <ac:chgData name="Lucas Cousin" userId="d3ac282f4b4f8810" providerId="LiveId" clId="{0B37AE35-E655-4B03-B44B-252CE44726DF}" dt="2024-06-09T12:18:26.364" v="1754" actId="20577"/>
          <ac:spMkLst>
            <pc:docMk/>
            <pc:sldMk cId="1149080644" sldId="780"/>
            <ac:spMk id="5" creationId="{C32BD429-A095-62D0-C63E-69B8F6C29173}"/>
          </ac:spMkLst>
        </pc:spChg>
        <pc:spChg chg="mod">
          <ac:chgData name="Lucas Cousin" userId="d3ac282f4b4f8810" providerId="LiveId" clId="{0B37AE35-E655-4B03-B44B-252CE44726DF}" dt="2024-06-09T11:33:45.645" v="1313" actId="20577"/>
          <ac:spMkLst>
            <pc:docMk/>
            <pc:sldMk cId="1149080644" sldId="780"/>
            <ac:spMk id="7" creationId="{88E96FF3-D58C-408A-5243-DE93F7059625}"/>
          </ac:spMkLst>
        </pc:spChg>
      </pc:sldChg>
      <pc:sldChg chg="addSp delSp modSp mod">
        <pc:chgData name="Lucas Cousin" userId="d3ac282f4b4f8810" providerId="LiveId" clId="{0B37AE35-E655-4B03-B44B-252CE44726DF}" dt="2024-06-09T11:36:01.040" v="1339" actId="478"/>
        <pc:sldMkLst>
          <pc:docMk/>
          <pc:sldMk cId="2423497159" sldId="781"/>
        </pc:sldMkLst>
        <pc:spChg chg="del mod">
          <ac:chgData name="Lucas Cousin" userId="d3ac282f4b4f8810" providerId="LiveId" clId="{0B37AE35-E655-4B03-B44B-252CE44726DF}" dt="2024-06-09T11:35:58.406" v="1338" actId="478"/>
          <ac:spMkLst>
            <pc:docMk/>
            <pc:sldMk cId="2423497159" sldId="781"/>
            <ac:spMk id="4" creationId="{8C47B576-4485-E88F-CD72-C57CB67A784A}"/>
          </ac:spMkLst>
        </pc:spChg>
        <pc:spChg chg="add del mod">
          <ac:chgData name="Lucas Cousin" userId="d3ac282f4b4f8810" providerId="LiveId" clId="{0B37AE35-E655-4B03-B44B-252CE44726DF}" dt="2024-06-09T11:36:01.040" v="1339" actId="478"/>
          <ac:spMkLst>
            <pc:docMk/>
            <pc:sldMk cId="2423497159" sldId="781"/>
            <ac:spMk id="6" creationId="{92D992ED-9CB9-DFC1-DA5A-EAC3656FD257}"/>
          </ac:spMkLst>
        </pc:spChg>
        <pc:picChg chg="del">
          <ac:chgData name="Lucas Cousin" userId="d3ac282f4b4f8810" providerId="LiveId" clId="{0B37AE35-E655-4B03-B44B-252CE44726DF}" dt="2024-06-09T11:35:57.637" v="1337" actId="478"/>
          <ac:picMkLst>
            <pc:docMk/>
            <pc:sldMk cId="2423497159" sldId="781"/>
            <ac:picMk id="7" creationId="{B00F4F1C-AFEC-9EC4-5F31-A95748C8E136}"/>
          </ac:picMkLst>
        </pc:picChg>
      </pc:sldChg>
      <pc:sldChg chg="addSp delSp modSp mod ord modAnim">
        <pc:chgData name="Lucas Cousin" userId="d3ac282f4b4f8810" providerId="LiveId" clId="{0B37AE35-E655-4B03-B44B-252CE44726DF}" dt="2024-06-09T12:26:55.959" v="1759"/>
        <pc:sldMkLst>
          <pc:docMk/>
          <pc:sldMk cId="2800127250" sldId="782"/>
        </pc:sldMkLst>
        <pc:spChg chg="del">
          <ac:chgData name="Lucas Cousin" userId="d3ac282f4b4f8810" providerId="LiveId" clId="{0B37AE35-E655-4B03-B44B-252CE44726DF}" dt="2024-06-09T11:34:02.891" v="1319" actId="478"/>
          <ac:spMkLst>
            <pc:docMk/>
            <pc:sldMk cId="2800127250" sldId="782"/>
            <ac:spMk id="2" creationId="{E32A26FA-2144-4E2E-8685-55603262188F}"/>
          </ac:spMkLst>
        </pc:spChg>
        <pc:spChg chg="add mod">
          <ac:chgData name="Lucas Cousin" userId="d3ac282f4b4f8810" providerId="LiveId" clId="{0B37AE35-E655-4B03-B44B-252CE44726DF}" dt="2024-06-09T11:34:05.488" v="1322" actId="20577"/>
          <ac:spMkLst>
            <pc:docMk/>
            <pc:sldMk cId="2800127250" sldId="782"/>
            <ac:spMk id="5" creationId="{408EAD5A-F6B8-DC77-F060-6D459CC8CA76}"/>
          </ac:spMkLst>
        </pc:spChg>
        <pc:spChg chg="add del mod">
          <ac:chgData name="Lucas Cousin" userId="d3ac282f4b4f8810" providerId="LiveId" clId="{0B37AE35-E655-4B03-B44B-252CE44726DF}" dt="2024-06-09T11:34:03.967" v="1320" actId="478"/>
          <ac:spMkLst>
            <pc:docMk/>
            <pc:sldMk cId="2800127250" sldId="782"/>
            <ac:spMk id="7" creationId="{7CCB78F7-5863-85C1-F479-A1CCEA7C147B}"/>
          </ac:spMkLst>
        </pc:spChg>
        <pc:picChg chg="add mod">
          <ac:chgData name="Lucas Cousin" userId="d3ac282f4b4f8810" providerId="LiveId" clId="{0B37AE35-E655-4B03-B44B-252CE44726DF}" dt="2024-06-09T12:01:17.230" v="1655" actId="14100"/>
          <ac:picMkLst>
            <pc:docMk/>
            <pc:sldMk cId="2800127250" sldId="782"/>
            <ac:picMk id="9" creationId="{DF9AD054-CA5E-785F-40A8-1537F452D651}"/>
          </ac:picMkLst>
        </pc:picChg>
        <pc:picChg chg="add mod">
          <ac:chgData name="Lucas Cousin" userId="d3ac282f4b4f8810" providerId="LiveId" clId="{0B37AE35-E655-4B03-B44B-252CE44726DF}" dt="2024-06-09T12:17:27.284" v="1753" actId="1076"/>
          <ac:picMkLst>
            <pc:docMk/>
            <pc:sldMk cId="2800127250" sldId="782"/>
            <ac:picMk id="10" creationId="{52650E95-B138-E6B5-1AFC-12BBA78042F5}"/>
          </ac:picMkLst>
        </pc:picChg>
        <pc:picChg chg="add mod">
          <ac:chgData name="Lucas Cousin" userId="d3ac282f4b4f8810" providerId="LiveId" clId="{0B37AE35-E655-4B03-B44B-252CE44726DF}" dt="2024-06-09T12:17:27.284" v="1753" actId="1076"/>
          <ac:picMkLst>
            <pc:docMk/>
            <pc:sldMk cId="2800127250" sldId="782"/>
            <ac:picMk id="11" creationId="{F0BF47E7-4B5B-560C-E0C1-AE3A1B91B378}"/>
          </ac:picMkLst>
        </pc:picChg>
        <pc:picChg chg="add mod">
          <ac:chgData name="Lucas Cousin" userId="d3ac282f4b4f8810" providerId="LiveId" clId="{0B37AE35-E655-4B03-B44B-252CE44726DF}" dt="2024-06-09T12:17:27.284" v="1753" actId="1076"/>
          <ac:picMkLst>
            <pc:docMk/>
            <pc:sldMk cId="2800127250" sldId="782"/>
            <ac:picMk id="12" creationId="{FFF92DFE-570A-C00F-4406-5977A7F45F46}"/>
          </ac:picMkLst>
        </pc:picChg>
      </pc:sldChg>
      <pc:sldChg chg="del">
        <pc:chgData name="Lucas Cousin" userId="d3ac282f4b4f8810" providerId="LiveId" clId="{0B37AE35-E655-4B03-B44B-252CE44726DF}" dt="2024-06-09T12:26:43.182" v="1757" actId="2696"/>
        <pc:sldMkLst>
          <pc:docMk/>
          <pc:sldMk cId="3845905021" sldId="783"/>
        </pc:sldMkLst>
      </pc:sldChg>
      <pc:sldChg chg="modSp mod">
        <pc:chgData name="Lucas Cousin" userId="d3ac282f4b4f8810" providerId="LiveId" clId="{0B37AE35-E655-4B03-B44B-252CE44726DF}" dt="2024-06-09T12:55:19.934" v="1829" actId="20577"/>
        <pc:sldMkLst>
          <pc:docMk/>
          <pc:sldMk cId="1325880067" sldId="784"/>
        </pc:sldMkLst>
        <pc:spChg chg="mod">
          <ac:chgData name="Lucas Cousin" userId="d3ac282f4b4f8810" providerId="LiveId" clId="{0B37AE35-E655-4B03-B44B-252CE44726DF}" dt="2024-06-09T11:42:24.565" v="1430" actId="20577"/>
          <ac:spMkLst>
            <pc:docMk/>
            <pc:sldMk cId="1325880067" sldId="784"/>
            <ac:spMk id="4" creationId="{EBE90E0F-85FB-5AD2-89A1-1AC6DEE56568}"/>
          </ac:spMkLst>
        </pc:spChg>
        <pc:spChg chg="mod">
          <ac:chgData name="Lucas Cousin" userId="d3ac282f4b4f8810" providerId="LiveId" clId="{0B37AE35-E655-4B03-B44B-252CE44726DF}" dt="2024-06-09T12:55:19.934" v="1829" actId="20577"/>
          <ac:spMkLst>
            <pc:docMk/>
            <pc:sldMk cId="1325880067" sldId="784"/>
            <ac:spMk id="8" creationId="{E394A843-F4D7-AB36-5FBF-951E9E2A5E4B}"/>
          </ac:spMkLst>
        </pc:spChg>
        <pc:picChg chg="mod">
          <ac:chgData name="Lucas Cousin" userId="d3ac282f4b4f8810" providerId="LiveId" clId="{0B37AE35-E655-4B03-B44B-252CE44726DF}" dt="2024-06-09T11:58:24.998" v="1636" actId="1076"/>
          <ac:picMkLst>
            <pc:docMk/>
            <pc:sldMk cId="1325880067" sldId="784"/>
            <ac:picMk id="6" creationId="{701118E7-8908-3A35-68E1-745D5FCC2FF6}"/>
          </ac:picMkLst>
        </pc:picChg>
      </pc:sldChg>
      <pc:sldChg chg="addSp delSp modSp mod modAnim">
        <pc:chgData name="Lucas Cousin" userId="d3ac282f4b4f8810" providerId="LiveId" clId="{0B37AE35-E655-4B03-B44B-252CE44726DF}" dt="2024-06-09T12:16:25.915" v="1751" actId="1076"/>
        <pc:sldMkLst>
          <pc:docMk/>
          <pc:sldMk cId="365508523" sldId="786"/>
        </pc:sldMkLst>
        <pc:spChg chg="del">
          <ac:chgData name="Lucas Cousin" userId="d3ac282f4b4f8810" providerId="LiveId" clId="{0B37AE35-E655-4B03-B44B-252CE44726DF}" dt="2024-06-09T12:16:24.071" v="1750" actId="478"/>
          <ac:spMkLst>
            <pc:docMk/>
            <pc:sldMk cId="365508523" sldId="786"/>
            <ac:spMk id="4" creationId="{D0CCDF25-39B7-1D91-967F-D1535C37EBF6}"/>
          </ac:spMkLst>
        </pc:spChg>
        <pc:picChg chg="add mod">
          <ac:chgData name="Lucas Cousin" userId="d3ac282f4b4f8810" providerId="LiveId" clId="{0B37AE35-E655-4B03-B44B-252CE44726DF}" dt="2024-06-09T12:16:25.915" v="1751" actId="1076"/>
          <ac:picMkLst>
            <pc:docMk/>
            <pc:sldMk cId="365508523" sldId="786"/>
            <ac:picMk id="5" creationId="{B085535D-E439-9E38-AB55-2BB9C9FA90DD}"/>
          </ac:picMkLst>
        </pc:picChg>
      </pc:sldChg>
      <pc:sldChg chg="addSp delSp modSp add mod ord setBg delDesignElem">
        <pc:chgData name="Lucas Cousin" userId="d3ac282f4b4f8810" providerId="LiveId" clId="{0B37AE35-E655-4B03-B44B-252CE44726DF}" dt="2024-06-09T12:55:23.364" v="1830" actId="20577"/>
        <pc:sldMkLst>
          <pc:docMk/>
          <pc:sldMk cId="2450953185" sldId="789"/>
        </pc:sldMkLst>
        <pc:spChg chg="del">
          <ac:chgData name="Lucas Cousin" userId="d3ac282f4b4f8810" providerId="LiveId" clId="{0B37AE35-E655-4B03-B44B-252CE44726DF}" dt="2024-06-09T11:42:27.618" v="1431" actId="478"/>
          <ac:spMkLst>
            <pc:docMk/>
            <pc:sldMk cId="2450953185" sldId="789"/>
            <ac:spMk id="2" creationId="{E32A26FA-2144-4E2E-8685-55603262188F}"/>
          </ac:spMkLst>
        </pc:spChg>
        <pc:spChg chg="del mod">
          <ac:chgData name="Lucas Cousin" userId="d3ac282f4b4f8810" providerId="LiveId" clId="{0B37AE35-E655-4B03-B44B-252CE44726DF}" dt="2024-06-09T11:58:16.141" v="1634" actId="478"/>
          <ac:spMkLst>
            <pc:docMk/>
            <pc:sldMk cId="2450953185" sldId="789"/>
            <ac:spMk id="4" creationId="{8C47B576-4485-E88F-CD72-C57CB67A784A}"/>
          </ac:spMkLst>
        </pc:spChg>
        <pc:spChg chg="add del mod">
          <ac:chgData name="Lucas Cousin" userId="d3ac282f4b4f8810" providerId="LiveId" clId="{0B37AE35-E655-4B03-B44B-252CE44726DF}" dt="2024-06-09T11:42:29.258" v="1432" actId="478"/>
          <ac:spMkLst>
            <pc:docMk/>
            <pc:sldMk cId="2450953185" sldId="789"/>
            <ac:spMk id="6" creationId="{C98870D6-B8EA-9676-C6B3-ABE263839A78}"/>
          </ac:spMkLst>
        </pc:spChg>
        <pc:spChg chg="add mod">
          <ac:chgData name="Lucas Cousin" userId="d3ac282f4b4f8810" providerId="LiveId" clId="{0B37AE35-E655-4B03-B44B-252CE44726DF}" dt="2024-06-09T11:58:14.672" v="1633" actId="20577"/>
          <ac:spMkLst>
            <pc:docMk/>
            <pc:sldMk cId="2450953185" sldId="789"/>
            <ac:spMk id="8" creationId="{8F743A19-E984-08CD-95B4-A1984AC6EE01}"/>
          </ac:spMkLst>
        </pc:spChg>
        <pc:spChg chg="mod">
          <ac:chgData name="Lucas Cousin" userId="d3ac282f4b4f8810" providerId="LiveId" clId="{0B37AE35-E655-4B03-B44B-252CE44726DF}" dt="2024-06-09T12:55:23.364" v="1830" actId="20577"/>
          <ac:spMkLst>
            <pc:docMk/>
            <pc:sldMk cId="2450953185" sldId="789"/>
            <ac:spMk id="9" creationId="{C7A086D2-0985-4CD2-A523-2C27F51B3C1D}"/>
          </ac:spMkLst>
        </pc:spChg>
        <pc:spChg chg="add mod">
          <ac:chgData name="Lucas Cousin" userId="d3ac282f4b4f8810" providerId="LiveId" clId="{0B37AE35-E655-4B03-B44B-252CE44726DF}" dt="2024-06-09T11:58:16.141" v="1634" actId="478"/>
          <ac:spMkLst>
            <pc:docMk/>
            <pc:sldMk cId="2450953185" sldId="789"/>
            <ac:spMk id="10" creationId="{952A2B8A-552F-D5E3-0D96-44124BFBE479}"/>
          </ac:spMkLst>
        </pc:spChg>
        <pc:spChg chg="del">
          <ac:chgData name="Lucas Cousin" userId="d3ac282f4b4f8810" providerId="LiveId" clId="{0B37AE35-E655-4B03-B44B-252CE44726DF}" dt="2024-06-09T11:35:54.253" v="1334"/>
          <ac:spMkLst>
            <pc:docMk/>
            <pc:sldMk cId="2450953185" sldId="789"/>
            <ac:spMk id="19" creationId="{B81933D1-5615-42C7-9C0B-4EB7105CCE2D}"/>
          </ac:spMkLst>
        </pc:spChg>
        <pc:spChg chg="del">
          <ac:chgData name="Lucas Cousin" userId="d3ac282f4b4f8810" providerId="LiveId" clId="{0B37AE35-E655-4B03-B44B-252CE44726DF}" dt="2024-06-09T11:35:54.253" v="1334"/>
          <ac:spMkLst>
            <pc:docMk/>
            <pc:sldMk cId="2450953185" sldId="789"/>
            <ac:spMk id="20" creationId="{47942995-B07F-4636-9A06-C6A104B260A8}"/>
          </ac:spMkLst>
        </pc:spChg>
        <pc:spChg chg="del">
          <ac:chgData name="Lucas Cousin" userId="d3ac282f4b4f8810" providerId="LiveId" clId="{0B37AE35-E655-4B03-B44B-252CE44726DF}" dt="2024-06-09T11:35:54.253" v="1334"/>
          <ac:spMkLst>
            <pc:docMk/>
            <pc:sldMk cId="2450953185" sldId="789"/>
            <ac:spMk id="21" creationId="{19C9EAEA-39D0-4B0E-A0EB-51E7B26740B1}"/>
          </ac:spMkLst>
        </pc:spChg>
        <pc:grpChg chg="del">
          <ac:chgData name="Lucas Cousin" userId="d3ac282f4b4f8810" providerId="LiveId" clId="{0B37AE35-E655-4B03-B44B-252CE44726DF}" dt="2024-06-09T11:35:54.253" v="1334"/>
          <ac:grpSpMkLst>
            <pc:docMk/>
            <pc:sldMk cId="2450953185" sldId="789"/>
            <ac:grpSpMk id="22" creationId="{032D8612-31EB-44CF-A1D0-14FD4C705424}"/>
          </ac:grpSpMkLst>
        </pc:grpChg>
        <pc:picChg chg="mod modCrop">
          <ac:chgData name="Lucas Cousin" userId="d3ac282f4b4f8810" providerId="LiveId" clId="{0B37AE35-E655-4B03-B44B-252CE44726DF}" dt="2024-06-09T12:55:11.815" v="1828" actId="1076"/>
          <ac:picMkLst>
            <pc:docMk/>
            <pc:sldMk cId="2450953185" sldId="789"/>
            <ac:picMk id="7" creationId="{B00F4F1C-AFEC-9EC4-5F31-A95748C8E136}"/>
          </ac:picMkLst>
        </pc:picChg>
      </pc:sldChg>
      <pc:sldChg chg="addSp delSp modSp add mod ord">
        <pc:chgData name="Lucas Cousin" userId="d3ac282f4b4f8810" providerId="LiveId" clId="{0B37AE35-E655-4B03-B44B-252CE44726DF}" dt="2024-06-09T12:52:05.969" v="1823" actId="1076"/>
        <pc:sldMkLst>
          <pc:docMk/>
          <pc:sldMk cId="2911892272" sldId="790"/>
        </pc:sldMkLst>
        <pc:picChg chg="add mod">
          <ac:chgData name="Lucas Cousin" userId="d3ac282f4b4f8810" providerId="LiveId" clId="{0B37AE35-E655-4B03-B44B-252CE44726DF}" dt="2024-06-09T11:40:04.080" v="1399" actId="14100"/>
          <ac:picMkLst>
            <pc:docMk/>
            <pc:sldMk cId="2911892272" sldId="790"/>
            <ac:picMk id="6" creationId="{79D3BD29-8278-259C-EB58-176ED8E282E4}"/>
          </ac:picMkLst>
        </pc:picChg>
        <pc:picChg chg="add mod">
          <ac:chgData name="Lucas Cousin" userId="d3ac282f4b4f8810" providerId="LiveId" clId="{0B37AE35-E655-4B03-B44B-252CE44726DF}" dt="2024-06-09T11:40:06.825" v="1401" actId="14100"/>
          <ac:picMkLst>
            <pc:docMk/>
            <pc:sldMk cId="2911892272" sldId="790"/>
            <ac:picMk id="8" creationId="{F9B6B5DF-36A4-325D-A5EB-B07E6B6878A7}"/>
          </ac:picMkLst>
        </pc:picChg>
        <pc:picChg chg="del">
          <ac:chgData name="Lucas Cousin" userId="d3ac282f4b4f8810" providerId="LiveId" clId="{0B37AE35-E655-4B03-B44B-252CE44726DF}" dt="2024-06-09T11:36:51.608" v="1350" actId="478"/>
          <ac:picMkLst>
            <pc:docMk/>
            <pc:sldMk cId="2911892272" sldId="790"/>
            <ac:picMk id="9" creationId="{DF9AD054-CA5E-785F-40A8-1537F452D651}"/>
          </ac:picMkLst>
        </pc:picChg>
        <pc:picChg chg="add mod">
          <ac:chgData name="Lucas Cousin" userId="d3ac282f4b4f8810" providerId="LiveId" clId="{0B37AE35-E655-4B03-B44B-252CE44726DF}" dt="2024-06-09T11:40:10.983" v="1404" actId="1076"/>
          <ac:picMkLst>
            <pc:docMk/>
            <pc:sldMk cId="2911892272" sldId="790"/>
            <ac:picMk id="11" creationId="{E2C1F8EE-97E5-1C3A-4D0D-C63ED89805A9}"/>
          </ac:picMkLst>
        </pc:picChg>
        <pc:picChg chg="add mod">
          <ac:chgData name="Lucas Cousin" userId="d3ac282f4b4f8810" providerId="LiveId" clId="{0B37AE35-E655-4B03-B44B-252CE44726DF}" dt="2024-06-09T11:40:18.742" v="1409" actId="1076"/>
          <ac:picMkLst>
            <pc:docMk/>
            <pc:sldMk cId="2911892272" sldId="790"/>
            <ac:picMk id="13" creationId="{8835954C-4CA2-EBB1-A080-65FB5EBA7B72}"/>
          </ac:picMkLst>
        </pc:picChg>
        <pc:picChg chg="add del mod">
          <ac:chgData name="Lucas Cousin" userId="d3ac282f4b4f8810" providerId="LiveId" clId="{0B37AE35-E655-4B03-B44B-252CE44726DF}" dt="2024-06-09T12:36:37.614" v="1772" actId="478"/>
          <ac:picMkLst>
            <pc:docMk/>
            <pc:sldMk cId="2911892272" sldId="790"/>
            <ac:picMk id="15" creationId="{CF934AEB-7E1B-0A31-2981-485286D39DB6}"/>
          </ac:picMkLst>
        </pc:picChg>
        <pc:picChg chg="add mod">
          <ac:chgData name="Lucas Cousin" userId="d3ac282f4b4f8810" providerId="LiveId" clId="{0B37AE35-E655-4B03-B44B-252CE44726DF}" dt="2024-06-09T12:52:04.123" v="1822" actId="1076"/>
          <ac:picMkLst>
            <pc:docMk/>
            <pc:sldMk cId="2911892272" sldId="790"/>
            <ac:picMk id="17" creationId="{2427549A-DEFD-3569-684A-A2247C4C08D4}"/>
          </ac:picMkLst>
        </pc:picChg>
        <pc:picChg chg="add mod">
          <ac:chgData name="Lucas Cousin" userId="d3ac282f4b4f8810" providerId="LiveId" clId="{0B37AE35-E655-4B03-B44B-252CE44726DF}" dt="2024-06-09T12:34:54.126" v="1771" actId="14100"/>
          <ac:picMkLst>
            <pc:docMk/>
            <pc:sldMk cId="2911892272" sldId="790"/>
            <ac:picMk id="19" creationId="{9A1E859A-FB93-0C5F-C6B5-281D6E4CDEF9}"/>
          </ac:picMkLst>
        </pc:picChg>
        <pc:picChg chg="add mod">
          <ac:chgData name="Lucas Cousin" userId="d3ac282f4b4f8810" providerId="LiveId" clId="{0B37AE35-E655-4B03-B44B-252CE44726DF}" dt="2024-06-09T12:52:04.123" v="1822" actId="1076"/>
          <ac:picMkLst>
            <pc:docMk/>
            <pc:sldMk cId="2911892272" sldId="790"/>
            <ac:picMk id="21" creationId="{D3E640BC-FE02-6DCA-4B1D-E426D9D71D6E}"/>
          </ac:picMkLst>
        </pc:picChg>
        <pc:picChg chg="add mod">
          <ac:chgData name="Lucas Cousin" userId="d3ac282f4b4f8810" providerId="LiveId" clId="{0B37AE35-E655-4B03-B44B-252CE44726DF}" dt="2024-06-09T12:52:05.969" v="1823" actId="1076"/>
          <ac:picMkLst>
            <pc:docMk/>
            <pc:sldMk cId="2911892272" sldId="790"/>
            <ac:picMk id="23" creationId="{CAA22B97-C1DD-439E-EC58-80552A5F77B2}"/>
          </ac:picMkLst>
        </pc:picChg>
      </pc:sldChg>
      <pc:sldChg chg="add del">
        <pc:chgData name="Lucas Cousin" userId="d3ac282f4b4f8810" providerId="LiveId" clId="{0B37AE35-E655-4B03-B44B-252CE44726DF}" dt="2024-06-09T11:37:22.355" v="1354" actId="2696"/>
        <pc:sldMkLst>
          <pc:docMk/>
          <pc:sldMk cId="445273329" sldId="791"/>
        </pc:sldMkLst>
      </pc:sldChg>
      <pc:sldChg chg="add del">
        <pc:chgData name="Lucas Cousin" userId="d3ac282f4b4f8810" providerId="LiveId" clId="{0B37AE35-E655-4B03-B44B-252CE44726DF}" dt="2024-06-09T11:37:12.565" v="1352"/>
        <pc:sldMkLst>
          <pc:docMk/>
          <pc:sldMk cId="1747391500" sldId="791"/>
        </pc:sldMkLst>
      </pc:sldChg>
      <pc:sldChg chg="addSp delSp modSp add mod ord delAnim modAnim">
        <pc:chgData name="Lucas Cousin" userId="d3ac282f4b4f8810" providerId="LiveId" clId="{0B37AE35-E655-4B03-B44B-252CE44726DF}" dt="2024-06-09T12:46:33.754" v="1785"/>
        <pc:sldMkLst>
          <pc:docMk/>
          <pc:sldMk cId="3799906543" sldId="793"/>
        </pc:sldMkLst>
        <pc:spChg chg="mod">
          <ac:chgData name="Lucas Cousin" userId="d3ac282f4b4f8810" providerId="LiveId" clId="{0B37AE35-E655-4B03-B44B-252CE44726DF}" dt="2024-06-09T11:42:16.230" v="1425" actId="20577"/>
          <ac:spMkLst>
            <pc:docMk/>
            <pc:sldMk cId="3799906543" sldId="793"/>
            <ac:spMk id="5" creationId="{408EAD5A-F6B8-DC77-F060-6D459CC8CA76}"/>
          </ac:spMkLst>
        </pc:spChg>
        <pc:spChg chg="add mod">
          <ac:chgData name="Lucas Cousin" userId="d3ac282f4b4f8810" providerId="LiveId" clId="{0B37AE35-E655-4B03-B44B-252CE44726DF}" dt="2024-06-09T12:40:10.754" v="1781" actId="1076"/>
          <ac:spMkLst>
            <pc:docMk/>
            <pc:sldMk cId="3799906543" sldId="793"/>
            <ac:spMk id="6" creationId="{BF9452B5-9030-B481-3B8D-EE11547E1E0D}"/>
          </ac:spMkLst>
        </pc:spChg>
        <pc:spChg chg="add mod">
          <ac:chgData name="Lucas Cousin" userId="d3ac282f4b4f8810" providerId="LiveId" clId="{0B37AE35-E655-4B03-B44B-252CE44726DF}" dt="2024-06-09T12:03:23.153" v="1674" actId="1076"/>
          <ac:spMkLst>
            <pc:docMk/>
            <pc:sldMk cId="3799906543" sldId="793"/>
            <ac:spMk id="10" creationId="{AB9B69FE-30BD-3EB6-CAD4-386300239F7D}"/>
          </ac:spMkLst>
        </pc:spChg>
        <pc:picChg chg="add del mod">
          <ac:chgData name="Lucas Cousin" userId="d3ac282f4b4f8810" providerId="LiveId" clId="{0B37AE35-E655-4B03-B44B-252CE44726DF}" dt="2024-06-09T12:39:58.162" v="1774" actId="478"/>
          <ac:picMkLst>
            <pc:docMk/>
            <pc:sldMk cId="3799906543" sldId="793"/>
            <ac:picMk id="2" creationId="{CCE41B16-E07B-A509-EEC2-04DF63F3BFAE}"/>
          </ac:picMkLst>
        </pc:picChg>
        <pc:picChg chg="add mod">
          <ac:chgData name="Lucas Cousin" userId="d3ac282f4b4f8810" providerId="LiveId" clId="{0B37AE35-E655-4B03-B44B-252CE44726DF}" dt="2024-06-09T12:40:08.531" v="1780" actId="1076"/>
          <ac:picMkLst>
            <pc:docMk/>
            <pc:sldMk cId="3799906543" sldId="793"/>
            <ac:picMk id="7" creationId="{CFDED8E4-8DA9-B917-2EA1-9EF71603CDE2}"/>
          </ac:picMkLst>
        </pc:picChg>
        <pc:picChg chg="add mod">
          <ac:chgData name="Lucas Cousin" userId="d3ac282f4b4f8810" providerId="LiveId" clId="{0B37AE35-E655-4B03-B44B-252CE44726DF}" dt="2024-06-09T12:40:19.644" v="1783" actId="1076"/>
          <ac:picMkLst>
            <pc:docMk/>
            <pc:sldMk cId="3799906543" sldId="793"/>
            <ac:picMk id="8" creationId="{E8C745BE-57C3-3CDD-9230-09C95D4B167F}"/>
          </ac:picMkLst>
        </pc:picChg>
        <pc:picChg chg="del">
          <ac:chgData name="Lucas Cousin" userId="d3ac282f4b4f8810" providerId="LiveId" clId="{0B37AE35-E655-4B03-B44B-252CE44726DF}" dt="2024-06-09T11:42:17.263" v="1426" actId="478"/>
          <ac:picMkLst>
            <pc:docMk/>
            <pc:sldMk cId="3799906543" sldId="793"/>
            <ac:picMk id="9" creationId="{DF9AD054-CA5E-785F-40A8-1537F452D651}"/>
          </ac:picMkLst>
        </pc:picChg>
        <pc:picChg chg="add mod">
          <ac:chgData name="Lucas Cousin" userId="d3ac282f4b4f8810" providerId="LiveId" clId="{0B37AE35-E655-4B03-B44B-252CE44726DF}" dt="2024-06-09T11:50:38.750" v="1611" actId="1037"/>
          <ac:picMkLst>
            <pc:docMk/>
            <pc:sldMk cId="3799906543" sldId="793"/>
            <ac:picMk id="11" creationId="{D71DF8D1-F978-1CE5-7E5B-AC34297BB298}"/>
          </ac:picMkLst>
        </pc:picChg>
        <pc:picChg chg="add mod">
          <ac:chgData name="Lucas Cousin" userId="d3ac282f4b4f8810" providerId="LiveId" clId="{0B37AE35-E655-4B03-B44B-252CE44726DF}" dt="2024-06-09T11:50:38.750" v="1611" actId="1037"/>
          <ac:picMkLst>
            <pc:docMk/>
            <pc:sldMk cId="3799906543" sldId="793"/>
            <ac:picMk id="12" creationId="{96E6F8D3-FF18-1B25-6C2B-5201C27F8F7B}"/>
          </ac:picMkLst>
        </pc:picChg>
        <pc:picChg chg="add mod">
          <ac:chgData name="Lucas Cousin" userId="d3ac282f4b4f8810" providerId="LiveId" clId="{0B37AE35-E655-4B03-B44B-252CE44726DF}" dt="2024-06-09T12:40:17.494" v="1782" actId="1076"/>
          <ac:picMkLst>
            <pc:docMk/>
            <pc:sldMk cId="3799906543" sldId="793"/>
            <ac:picMk id="13" creationId="{F59D62AB-908F-C78C-BB3E-2C4817017AF2}"/>
          </ac:picMkLst>
        </pc:picChg>
        <pc:picChg chg="add mod">
          <ac:chgData name="Lucas Cousin" userId="d3ac282f4b4f8810" providerId="LiveId" clId="{0B37AE35-E655-4B03-B44B-252CE44726DF}" dt="2024-06-09T12:02:47.911" v="1673" actId="1076"/>
          <ac:picMkLst>
            <pc:docMk/>
            <pc:sldMk cId="3799906543" sldId="793"/>
            <ac:picMk id="14" creationId="{79383FD2-BE73-6F74-0541-7AD6C4CE81BF}"/>
          </ac:picMkLst>
        </pc:picChg>
        <pc:picChg chg="add mod">
          <ac:chgData name="Lucas Cousin" userId="d3ac282f4b4f8810" providerId="LiveId" clId="{0B37AE35-E655-4B03-B44B-252CE44726DF}" dt="2024-06-09T12:02:46.796" v="1672" actId="1076"/>
          <ac:picMkLst>
            <pc:docMk/>
            <pc:sldMk cId="3799906543" sldId="793"/>
            <ac:picMk id="16" creationId="{840D6DD1-014C-2697-D28C-984EB280FF89}"/>
          </ac:picMkLst>
        </pc:picChg>
      </pc:sldChg>
      <pc:sldChg chg="add del">
        <pc:chgData name="Lucas Cousin" userId="d3ac282f4b4f8810" providerId="LiveId" clId="{0B37AE35-E655-4B03-B44B-252CE44726DF}" dt="2024-06-09T11:58:07.592" v="1630" actId="2696"/>
        <pc:sldMkLst>
          <pc:docMk/>
          <pc:sldMk cId="460911754" sldId="795"/>
        </pc:sldMkLst>
      </pc:sldChg>
      <pc:sldChg chg="addSp delSp modSp add mod ord">
        <pc:chgData name="Lucas Cousin" userId="d3ac282f4b4f8810" providerId="LiveId" clId="{0B37AE35-E655-4B03-B44B-252CE44726DF}" dt="2024-06-09T12:26:55.959" v="1759"/>
        <pc:sldMkLst>
          <pc:docMk/>
          <pc:sldMk cId="1346234344" sldId="795"/>
        </pc:sldMkLst>
        <pc:picChg chg="del">
          <ac:chgData name="Lucas Cousin" userId="d3ac282f4b4f8810" providerId="LiveId" clId="{0B37AE35-E655-4B03-B44B-252CE44726DF}" dt="2024-06-09T12:03:50.766" v="1677" actId="478"/>
          <ac:picMkLst>
            <pc:docMk/>
            <pc:sldMk cId="1346234344" sldId="795"/>
            <ac:picMk id="6" creationId="{79D3BD29-8278-259C-EB58-176ED8E282E4}"/>
          </ac:picMkLst>
        </pc:picChg>
        <pc:picChg chg="add mod">
          <ac:chgData name="Lucas Cousin" userId="d3ac282f4b4f8810" providerId="LiveId" clId="{0B37AE35-E655-4B03-B44B-252CE44726DF}" dt="2024-06-09T12:09:00.297" v="1721" actId="1076"/>
          <ac:picMkLst>
            <pc:docMk/>
            <pc:sldMk cId="1346234344" sldId="795"/>
            <ac:picMk id="7" creationId="{9FC0F34E-7591-7529-2945-3CF03606A460}"/>
          </ac:picMkLst>
        </pc:picChg>
        <pc:picChg chg="del">
          <ac:chgData name="Lucas Cousin" userId="d3ac282f4b4f8810" providerId="LiveId" clId="{0B37AE35-E655-4B03-B44B-252CE44726DF}" dt="2024-06-09T12:03:51.102" v="1678" actId="478"/>
          <ac:picMkLst>
            <pc:docMk/>
            <pc:sldMk cId="1346234344" sldId="795"/>
            <ac:picMk id="8" creationId="{F9B6B5DF-36A4-325D-A5EB-B07E6B6878A7}"/>
          </ac:picMkLst>
        </pc:picChg>
        <pc:picChg chg="add mod">
          <ac:chgData name="Lucas Cousin" userId="d3ac282f4b4f8810" providerId="LiveId" clId="{0B37AE35-E655-4B03-B44B-252CE44726DF}" dt="2024-06-09T12:08:59.208" v="1720" actId="1076"/>
          <ac:picMkLst>
            <pc:docMk/>
            <pc:sldMk cId="1346234344" sldId="795"/>
            <ac:picMk id="10" creationId="{C0A04F6C-4B53-211B-3508-51AC564559A7}"/>
          </ac:picMkLst>
        </pc:picChg>
        <pc:picChg chg="del">
          <ac:chgData name="Lucas Cousin" userId="d3ac282f4b4f8810" providerId="LiveId" clId="{0B37AE35-E655-4B03-B44B-252CE44726DF}" dt="2024-06-09T12:03:51.772" v="1679" actId="478"/>
          <ac:picMkLst>
            <pc:docMk/>
            <pc:sldMk cId="1346234344" sldId="795"/>
            <ac:picMk id="11" creationId="{E2C1F8EE-97E5-1C3A-4D0D-C63ED89805A9}"/>
          </ac:picMkLst>
        </pc:picChg>
        <pc:picChg chg="del">
          <ac:chgData name="Lucas Cousin" userId="d3ac282f4b4f8810" providerId="LiveId" clId="{0B37AE35-E655-4B03-B44B-252CE44726DF}" dt="2024-06-09T12:03:49.805" v="1676" actId="478"/>
          <ac:picMkLst>
            <pc:docMk/>
            <pc:sldMk cId="1346234344" sldId="795"/>
            <ac:picMk id="13" creationId="{8835954C-4CA2-EBB1-A080-65FB5EBA7B72}"/>
          </ac:picMkLst>
        </pc:picChg>
        <pc:picChg chg="add mod">
          <ac:chgData name="Lucas Cousin" userId="d3ac282f4b4f8810" providerId="LiveId" clId="{0B37AE35-E655-4B03-B44B-252CE44726DF}" dt="2024-06-09T12:08:53.536" v="1709" actId="14100"/>
          <ac:picMkLst>
            <pc:docMk/>
            <pc:sldMk cId="1346234344" sldId="795"/>
            <ac:picMk id="14" creationId="{4DE96A54-F9C2-C2C2-9DF5-BB93DB5117C5}"/>
          </ac:picMkLst>
        </pc:picChg>
        <pc:picChg chg="del">
          <ac:chgData name="Lucas Cousin" userId="d3ac282f4b4f8810" providerId="LiveId" clId="{0B37AE35-E655-4B03-B44B-252CE44726DF}" dt="2024-06-09T12:03:49.805" v="1676" actId="478"/>
          <ac:picMkLst>
            <pc:docMk/>
            <pc:sldMk cId="1346234344" sldId="795"/>
            <ac:picMk id="15" creationId="{CF934AEB-7E1B-0A31-2981-485286D39DB6}"/>
          </ac:picMkLst>
        </pc:picChg>
        <pc:picChg chg="del">
          <ac:chgData name="Lucas Cousin" userId="d3ac282f4b4f8810" providerId="LiveId" clId="{0B37AE35-E655-4B03-B44B-252CE44726DF}" dt="2024-06-09T12:03:49.805" v="1676" actId="478"/>
          <ac:picMkLst>
            <pc:docMk/>
            <pc:sldMk cId="1346234344" sldId="795"/>
            <ac:picMk id="17" creationId="{2427549A-DEFD-3569-684A-A2247C4C08D4}"/>
          </ac:picMkLst>
        </pc:picChg>
        <pc:picChg chg="add mod">
          <ac:chgData name="Lucas Cousin" userId="d3ac282f4b4f8810" providerId="LiveId" clId="{0B37AE35-E655-4B03-B44B-252CE44726DF}" dt="2024-06-09T12:08:57.187" v="1719" actId="1076"/>
          <ac:picMkLst>
            <pc:docMk/>
            <pc:sldMk cId="1346234344" sldId="795"/>
            <ac:picMk id="18" creationId="{B803B629-9053-2033-9211-8148BB0184CA}"/>
          </ac:picMkLst>
        </pc:picChg>
      </pc:sldChg>
      <pc:sldChg chg="del">
        <pc:chgData name="Lucas Cousin" userId="d3ac282f4b4f8810" providerId="LiveId" clId="{0B37AE35-E655-4B03-B44B-252CE44726DF}" dt="2024-06-09T12:52:39.576" v="1824" actId="2696"/>
        <pc:sldMkLst>
          <pc:docMk/>
          <pc:sldMk cId="851602535" sldId="797"/>
        </pc:sldMkLst>
      </pc:sldChg>
      <pc:sldChg chg="modSp mod">
        <pc:chgData name="Lucas Cousin" userId="d3ac282f4b4f8810" providerId="LiveId" clId="{0B37AE35-E655-4B03-B44B-252CE44726DF}" dt="2024-06-09T12:54:43.262" v="1827" actId="255"/>
        <pc:sldMkLst>
          <pc:docMk/>
          <pc:sldMk cId="3913106070" sldId="798"/>
        </pc:sldMkLst>
        <pc:spChg chg="mod">
          <ac:chgData name="Lucas Cousin" userId="d3ac282f4b4f8810" providerId="LiveId" clId="{0B37AE35-E655-4B03-B44B-252CE44726DF}" dt="2024-06-09T12:54:34.636" v="1825" actId="255"/>
          <ac:spMkLst>
            <pc:docMk/>
            <pc:sldMk cId="3913106070" sldId="798"/>
            <ac:spMk id="10" creationId="{86EFBEB9-F0D4-A9B1-3D16-E99102145B78}"/>
          </ac:spMkLst>
        </pc:spChg>
        <pc:spChg chg="mod">
          <ac:chgData name="Lucas Cousin" userId="d3ac282f4b4f8810" providerId="LiveId" clId="{0B37AE35-E655-4B03-B44B-252CE44726DF}" dt="2024-06-09T12:54:38.735" v="1826" actId="255"/>
          <ac:spMkLst>
            <pc:docMk/>
            <pc:sldMk cId="3913106070" sldId="798"/>
            <ac:spMk id="11" creationId="{B4E1C6A2-E08B-F95D-F530-54C589717355}"/>
          </ac:spMkLst>
        </pc:spChg>
        <pc:spChg chg="mod">
          <ac:chgData name="Lucas Cousin" userId="d3ac282f4b4f8810" providerId="LiveId" clId="{0B37AE35-E655-4B03-B44B-252CE44726DF}" dt="2024-06-09T12:54:43.262" v="1827" actId="255"/>
          <ac:spMkLst>
            <pc:docMk/>
            <pc:sldMk cId="3913106070" sldId="798"/>
            <ac:spMk id="12" creationId="{F8D5B4D9-12D9-D280-372E-65DABE0BAD9A}"/>
          </ac:spMkLst>
        </pc:spChg>
      </pc:sldChg>
      <pc:sldChg chg="delSp add mod">
        <pc:chgData name="Lucas Cousin" userId="d3ac282f4b4f8810" providerId="LiveId" clId="{0B37AE35-E655-4B03-B44B-252CE44726DF}" dt="2024-06-09T12:46:42.685" v="1792" actId="478"/>
        <pc:sldMkLst>
          <pc:docMk/>
          <pc:sldMk cId="3281503586" sldId="799"/>
        </pc:sldMkLst>
        <pc:picChg chg="del">
          <ac:chgData name="Lucas Cousin" userId="d3ac282f4b4f8810" providerId="LiveId" clId="{0B37AE35-E655-4B03-B44B-252CE44726DF}" dt="2024-06-09T12:46:40.530" v="1790" actId="478"/>
          <ac:picMkLst>
            <pc:docMk/>
            <pc:sldMk cId="3281503586" sldId="799"/>
            <ac:picMk id="6" creationId="{79D3BD29-8278-259C-EB58-176ED8E282E4}"/>
          </ac:picMkLst>
        </pc:picChg>
        <pc:picChg chg="del">
          <ac:chgData name="Lucas Cousin" userId="d3ac282f4b4f8810" providerId="LiveId" clId="{0B37AE35-E655-4B03-B44B-252CE44726DF}" dt="2024-06-09T12:46:42.685" v="1792" actId="478"/>
          <ac:picMkLst>
            <pc:docMk/>
            <pc:sldMk cId="3281503586" sldId="799"/>
            <ac:picMk id="8" creationId="{F9B6B5DF-36A4-325D-A5EB-B07E6B6878A7}"/>
          </ac:picMkLst>
        </pc:picChg>
        <pc:picChg chg="del">
          <ac:chgData name="Lucas Cousin" userId="d3ac282f4b4f8810" providerId="LiveId" clId="{0B37AE35-E655-4B03-B44B-252CE44726DF}" dt="2024-06-09T12:46:40.113" v="1789" actId="478"/>
          <ac:picMkLst>
            <pc:docMk/>
            <pc:sldMk cId="3281503586" sldId="799"/>
            <ac:picMk id="17" creationId="{2427549A-DEFD-3569-684A-A2247C4C08D4}"/>
          </ac:picMkLst>
        </pc:picChg>
        <pc:picChg chg="del">
          <ac:chgData name="Lucas Cousin" userId="d3ac282f4b4f8810" providerId="LiveId" clId="{0B37AE35-E655-4B03-B44B-252CE44726DF}" dt="2024-06-09T12:46:41.986" v="1791" actId="478"/>
          <ac:picMkLst>
            <pc:docMk/>
            <pc:sldMk cId="3281503586" sldId="799"/>
            <ac:picMk id="19" creationId="{9A1E859A-FB93-0C5F-C6B5-281D6E4CDEF9}"/>
          </ac:picMkLst>
        </pc:picChg>
      </pc:sldChg>
    </pc:docChg>
  </pc:docChgLst>
  <pc:docChgLst>
    <pc:chgData name="Guest User" providerId="Windows Live" clId="Web-{371AF294-1E39-437C-853D-053D23A18658}"/>
    <pc:docChg chg="modSld">
      <pc:chgData name="Guest User" userId="" providerId="Windows Live" clId="Web-{371AF294-1E39-437C-853D-053D23A18658}" dt="2023-02-07T18:00:48.801" v="0"/>
      <pc:docMkLst>
        <pc:docMk/>
      </pc:docMkLst>
      <pc:sldChg chg="mod modShow">
        <pc:chgData name="Guest User" userId="" providerId="Windows Live" clId="Web-{371AF294-1E39-437C-853D-053D23A18658}" dt="2023-02-07T18:00:48.801" v="0"/>
        <pc:sldMkLst>
          <pc:docMk/>
          <pc:sldMk cId="65305124" sldId="652"/>
        </pc:sldMkLst>
      </pc:sldChg>
    </pc:docChg>
  </pc:docChgLst>
  <pc:docChgLst>
    <pc:chgData name="Utilisateur invité" providerId="Windows Live" clId="Web-{5E3A4BC4-FECF-4B9D-B776-0F6E282A1FE0}"/>
    <pc:docChg chg="addSld delSld modSld sldOrd">
      <pc:chgData name="Utilisateur invité" userId="" providerId="Windows Live" clId="Web-{5E3A4BC4-FECF-4B9D-B776-0F6E282A1FE0}" dt="2024-06-09T14:10:56.475" v="1051" actId="14100"/>
      <pc:docMkLst>
        <pc:docMk/>
      </pc:docMkLst>
      <pc:sldChg chg="modSp">
        <pc:chgData name="Utilisateur invité" userId="" providerId="Windows Live" clId="Web-{5E3A4BC4-FECF-4B9D-B776-0F6E282A1FE0}" dt="2024-06-09T13:00:18.887" v="440" actId="20577"/>
        <pc:sldMkLst>
          <pc:docMk/>
          <pc:sldMk cId="2979571577" sldId="747"/>
        </pc:sldMkLst>
        <pc:spChg chg="mod">
          <ac:chgData name="Utilisateur invité" userId="" providerId="Windows Live" clId="Web-{5E3A4BC4-FECF-4B9D-B776-0F6E282A1FE0}" dt="2024-06-09T13:00:18.887" v="440" actId="20577"/>
          <ac:spMkLst>
            <pc:docMk/>
            <pc:sldMk cId="2979571577" sldId="747"/>
            <ac:spMk id="5" creationId="{00B6B4B9-8112-4E60-3F3A-626499686F79}"/>
          </ac:spMkLst>
        </pc:spChg>
      </pc:sldChg>
      <pc:sldChg chg="addSp modSp mod setBg">
        <pc:chgData name="Utilisateur invité" userId="" providerId="Windows Live" clId="Web-{5E3A4BC4-FECF-4B9D-B776-0F6E282A1FE0}" dt="2024-06-09T11:46:58.291" v="129" actId="20577"/>
        <pc:sldMkLst>
          <pc:docMk/>
          <pc:sldMk cId="2868151549" sldId="764"/>
        </pc:sldMkLst>
        <pc:spChg chg="mod">
          <ac:chgData name="Utilisateur invité" userId="" providerId="Windows Live" clId="Web-{5E3A4BC4-FECF-4B9D-B776-0F6E282A1FE0}" dt="2024-06-09T11:37:36.407" v="19" actId="1076"/>
          <ac:spMkLst>
            <pc:docMk/>
            <pc:sldMk cId="2868151549" sldId="764"/>
            <ac:spMk id="2" creationId="{B927220C-4E5E-5865-EDE7-935FBF5E62EF}"/>
          </ac:spMkLst>
        </pc:spChg>
        <pc:spChg chg="mod ord">
          <ac:chgData name="Utilisateur invité" userId="" providerId="Windows Live" clId="Web-{5E3A4BC4-FECF-4B9D-B776-0F6E282A1FE0}" dt="2024-06-09T11:37:13.297" v="15"/>
          <ac:spMkLst>
            <pc:docMk/>
            <pc:sldMk cId="2868151549" sldId="764"/>
            <ac:spMk id="4" creationId="{CE886956-2992-ECF3-F83D-8DDEDCE07685}"/>
          </ac:spMkLst>
        </pc:spChg>
        <pc:spChg chg="mod ord">
          <ac:chgData name="Utilisateur invité" userId="" providerId="Windows Live" clId="Web-{5E3A4BC4-FECF-4B9D-B776-0F6E282A1FE0}" dt="2024-06-09T11:46:58.291" v="129" actId="20577"/>
          <ac:spMkLst>
            <pc:docMk/>
            <pc:sldMk cId="2868151549" sldId="764"/>
            <ac:spMk id="8" creationId="{7C0D070B-36DA-99AE-B5C1-26537F395580}"/>
          </ac:spMkLst>
        </pc:spChg>
        <pc:spChg chg="add">
          <ac:chgData name="Utilisateur invité" userId="" providerId="Windows Live" clId="Web-{5E3A4BC4-FECF-4B9D-B776-0F6E282A1FE0}" dt="2024-06-09T11:37:13.297" v="15"/>
          <ac:spMkLst>
            <pc:docMk/>
            <pc:sldMk cId="2868151549" sldId="764"/>
            <ac:spMk id="14" creationId="{A2679492-7988-4050-9056-542444452411}"/>
          </ac:spMkLst>
        </pc:spChg>
        <pc:spChg chg="add">
          <ac:chgData name="Utilisateur invité" userId="" providerId="Windows Live" clId="Web-{5E3A4BC4-FECF-4B9D-B776-0F6E282A1FE0}" dt="2024-06-09T11:37:13.297" v="15"/>
          <ac:spMkLst>
            <pc:docMk/>
            <pc:sldMk cId="2868151549" sldId="764"/>
            <ac:spMk id="15" creationId="{B091B163-7D61-4891-ABCF-5C13D9C418D0}"/>
          </ac:spMkLst>
        </pc:spChg>
        <pc:picChg chg="add mod">
          <ac:chgData name="Utilisateur invité" userId="" providerId="Windows Live" clId="Web-{5E3A4BC4-FECF-4B9D-B776-0F6E282A1FE0}" dt="2024-06-09T11:37:13.297" v="15"/>
          <ac:picMkLst>
            <pc:docMk/>
            <pc:sldMk cId="2868151549" sldId="764"/>
            <ac:picMk id="3" creationId="{5BCEBE34-A83B-A413-0D5D-62E3BB3BE9A9}"/>
          </ac:picMkLst>
        </pc:picChg>
        <pc:cxnChg chg="add">
          <ac:chgData name="Utilisateur invité" userId="" providerId="Windows Live" clId="Web-{5E3A4BC4-FECF-4B9D-B776-0F6E282A1FE0}" dt="2024-06-09T11:37:13.297" v="15"/>
          <ac:cxnSpMkLst>
            <pc:docMk/>
            <pc:sldMk cId="2868151549" sldId="764"/>
            <ac:cxnSpMk id="17" creationId="{C49DA8F6-BCC1-4447-B54C-57856834B94B}"/>
          </ac:cxnSpMkLst>
        </pc:cxnChg>
      </pc:sldChg>
      <pc:sldChg chg="delSp modSp">
        <pc:chgData name="Utilisateur invité" userId="" providerId="Windows Live" clId="Web-{5E3A4BC4-FECF-4B9D-B776-0F6E282A1FE0}" dt="2024-06-09T12:51:46.519" v="376" actId="1076"/>
        <pc:sldMkLst>
          <pc:docMk/>
          <pc:sldMk cId="1370877045" sldId="765"/>
        </pc:sldMkLst>
        <pc:spChg chg="mod">
          <ac:chgData name="Utilisateur invité" userId="" providerId="Windows Live" clId="Web-{5E3A4BC4-FECF-4B9D-B776-0F6E282A1FE0}" dt="2024-06-09T12:51:46.519" v="376" actId="1076"/>
          <ac:spMkLst>
            <pc:docMk/>
            <pc:sldMk cId="1370877045" sldId="765"/>
            <ac:spMk id="9" creationId="{9B05F53D-8E1A-D76E-2E97-7C700D3F016C}"/>
          </ac:spMkLst>
        </pc:spChg>
        <pc:spChg chg="del">
          <ac:chgData name="Utilisateur invité" userId="" providerId="Windows Live" clId="Web-{5E3A4BC4-FECF-4B9D-B776-0F6E282A1FE0}" dt="2024-06-09T12:51:39.878" v="373"/>
          <ac:spMkLst>
            <pc:docMk/>
            <pc:sldMk cId="1370877045" sldId="765"/>
            <ac:spMk id="10" creationId="{35EC6CFA-E285-308F-57F2-A95E75668F0B}"/>
          </ac:spMkLst>
        </pc:spChg>
      </pc:sldChg>
      <pc:sldChg chg="delSp modSp">
        <pc:chgData name="Utilisateur invité" userId="" providerId="Windows Live" clId="Web-{5E3A4BC4-FECF-4B9D-B776-0F6E282A1FE0}" dt="2024-06-09T12:51:53.066" v="377" actId="1076"/>
        <pc:sldMkLst>
          <pc:docMk/>
          <pc:sldMk cId="3865722806" sldId="766"/>
        </pc:sldMkLst>
        <pc:spChg chg="mod">
          <ac:chgData name="Utilisateur invité" userId="" providerId="Windows Live" clId="Web-{5E3A4BC4-FECF-4B9D-B776-0F6E282A1FE0}" dt="2024-06-09T12:51:53.066" v="377" actId="1076"/>
          <ac:spMkLst>
            <pc:docMk/>
            <pc:sldMk cId="3865722806" sldId="766"/>
            <ac:spMk id="17" creationId="{343B225C-658D-F744-3A9E-0F33218BF336}"/>
          </ac:spMkLst>
        </pc:spChg>
        <pc:spChg chg="del">
          <ac:chgData name="Utilisateur invité" userId="" providerId="Windows Live" clId="Web-{5E3A4BC4-FECF-4B9D-B776-0F6E282A1FE0}" dt="2024-06-09T12:51:29.456" v="370"/>
          <ac:spMkLst>
            <pc:docMk/>
            <pc:sldMk cId="3865722806" sldId="766"/>
            <ac:spMk id="18" creationId="{0666E58C-BEDE-4A30-3552-9724034BC5A3}"/>
          </ac:spMkLst>
        </pc:spChg>
      </pc:sldChg>
      <pc:sldChg chg="addSp delSp modSp">
        <pc:chgData name="Utilisateur invité" userId="" providerId="Windows Live" clId="Web-{5E3A4BC4-FECF-4B9D-B776-0F6E282A1FE0}" dt="2024-06-09T14:07:37.452" v="1041" actId="1076"/>
        <pc:sldMkLst>
          <pc:docMk/>
          <pc:sldMk cId="1981730070" sldId="767"/>
        </pc:sldMkLst>
        <pc:spChg chg="add del mod">
          <ac:chgData name="Utilisateur invité" userId="" providerId="Windows Live" clId="Web-{5E3A4BC4-FECF-4B9D-B776-0F6E282A1FE0}" dt="2024-06-09T12:42:10.248" v="330" actId="20577"/>
          <ac:spMkLst>
            <pc:docMk/>
            <pc:sldMk cId="1981730070" sldId="767"/>
            <ac:spMk id="2" creationId="{08CD4DB9-AEA2-8511-13F2-423DFB8EC480}"/>
          </ac:spMkLst>
        </pc:spChg>
        <pc:spChg chg="del">
          <ac:chgData name="Utilisateur invité" userId="" providerId="Windows Live" clId="Web-{5E3A4BC4-FECF-4B9D-B776-0F6E282A1FE0}" dt="2024-06-09T11:57:31.745" v="148"/>
          <ac:spMkLst>
            <pc:docMk/>
            <pc:sldMk cId="1981730070" sldId="767"/>
            <ac:spMk id="5" creationId="{5B5D01E9-C5C3-63C2-C2E0-33AF1A83C3F5}"/>
          </ac:spMkLst>
        </pc:spChg>
        <pc:spChg chg="mod">
          <ac:chgData name="Utilisateur invité" userId="" providerId="Windows Live" clId="Web-{5E3A4BC4-FECF-4B9D-B776-0F6E282A1FE0}" dt="2024-06-09T11:44:21.422" v="91" actId="20577"/>
          <ac:spMkLst>
            <pc:docMk/>
            <pc:sldMk cId="1981730070" sldId="767"/>
            <ac:spMk id="7" creationId="{E2D17840-6BA8-2A8F-E225-33AEF4EA4AD2}"/>
          </ac:spMkLst>
        </pc:spChg>
        <pc:spChg chg="mod">
          <ac:chgData name="Utilisateur invité" userId="" providerId="Windows Live" clId="Web-{5E3A4BC4-FECF-4B9D-B776-0F6E282A1FE0}" dt="2024-06-09T11:39:22.832" v="35" actId="20577"/>
          <ac:spMkLst>
            <pc:docMk/>
            <pc:sldMk cId="1981730070" sldId="767"/>
            <ac:spMk id="8" creationId="{1B655BF8-66A1-A2EE-B626-2CE69ACCE747}"/>
          </ac:spMkLst>
        </pc:spChg>
        <pc:spChg chg="add mod">
          <ac:chgData name="Utilisateur invité" userId="" providerId="Windows Live" clId="Web-{5E3A4BC4-FECF-4B9D-B776-0F6E282A1FE0}" dt="2024-06-09T14:07:37.452" v="1041" actId="1076"/>
          <ac:spMkLst>
            <pc:docMk/>
            <pc:sldMk cId="1981730070" sldId="767"/>
            <ac:spMk id="8" creationId="{3FC1C3FA-859A-C0C8-DBC8-DF83F83F67ED}"/>
          </ac:spMkLst>
        </pc:spChg>
        <pc:spChg chg="del mod topLvl">
          <ac:chgData name="Utilisateur invité" userId="" providerId="Windows Live" clId="Web-{5E3A4BC4-FECF-4B9D-B776-0F6E282A1FE0}" dt="2024-06-09T11:57:35.855" v="152"/>
          <ac:spMkLst>
            <pc:docMk/>
            <pc:sldMk cId="1981730070" sldId="767"/>
            <ac:spMk id="10" creationId="{C09A8CFE-6515-80ED-5346-7F87C84B4870}"/>
          </ac:spMkLst>
        </pc:spChg>
        <pc:spChg chg="del mod topLvl">
          <ac:chgData name="Utilisateur invité" userId="" providerId="Windows Live" clId="Web-{5E3A4BC4-FECF-4B9D-B776-0F6E282A1FE0}" dt="2024-06-09T11:57:33.433" v="149"/>
          <ac:spMkLst>
            <pc:docMk/>
            <pc:sldMk cId="1981730070" sldId="767"/>
            <ac:spMk id="11" creationId="{7E3E897D-91A8-144B-56F4-9E0432DEF58A}"/>
          </ac:spMkLst>
        </pc:spChg>
        <pc:spChg chg="mod">
          <ac:chgData name="Utilisateur invité" userId="" providerId="Windows Live" clId="Web-{5E3A4BC4-FECF-4B9D-B776-0F6E282A1FE0}" dt="2024-06-09T11:41:30.524" v="67" actId="20577"/>
          <ac:spMkLst>
            <pc:docMk/>
            <pc:sldMk cId="1981730070" sldId="767"/>
            <ac:spMk id="14" creationId="{80185AE1-4A37-599A-3A8B-AAEB033D3D66}"/>
          </ac:spMkLst>
        </pc:spChg>
        <pc:spChg chg="mod">
          <ac:chgData name="Utilisateur invité" userId="" providerId="Windows Live" clId="Web-{5E3A4BC4-FECF-4B9D-B776-0F6E282A1FE0}" dt="2024-06-09T11:45:20.830" v="107" actId="20577"/>
          <ac:spMkLst>
            <pc:docMk/>
            <pc:sldMk cId="1981730070" sldId="767"/>
            <ac:spMk id="17" creationId="{BF30E5B4-A873-82A4-C6ED-31810FA02E84}"/>
          </ac:spMkLst>
        </pc:spChg>
        <pc:spChg chg="del mod">
          <ac:chgData name="Utilisateur invité" userId="" providerId="Windows Live" clId="Web-{5E3A4BC4-FECF-4B9D-B776-0F6E282A1FE0}" dt="2024-06-09T11:57:51.418" v="166"/>
          <ac:spMkLst>
            <pc:docMk/>
            <pc:sldMk cId="1981730070" sldId="767"/>
            <ac:spMk id="18" creationId="{A841C9E0-38C4-EBF7-0014-B69EB912D699}"/>
          </ac:spMkLst>
        </pc:spChg>
        <pc:spChg chg="add mod">
          <ac:chgData name="Utilisateur invité" userId="" providerId="Windows Live" clId="Web-{5E3A4BC4-FECF-4B9D-B776-0F6E282A1FE0}" dt="2024-06-09T12:08:50.363" v="271"/>
          <ac:spMkLst>
            <pc:docMk/>
            <pc:sldMk cId="1981730070" sldId="767"/>
            <ac:spMk id="19" creationId="{4B7B72B9-262F-65BC-D116-A9846A1DDEC5}"/>
          </ac:spMkLst>
        </pc:spChg>
        <pc:spChg chg="add del">
          <ac:chgData name="Utilisateur invité" userId="" providerId="Windows Live" clId="Web-{5E3A4BC4-FECF-4B9D-B776-0F6E282A1FE0}" dt="2024-06-09T14:07:24.404" v="1038"/>
          <ac:spMkLst>
            <pc:docMk/>
            <pc:sldMk cId="1981730070" sldId="767"/>
            <ac:spMk id="21" creationId="{3FC1C3FA-859A-C0C8-DBC8-DF83F83F67ED}"/>
          </ac:spMkLst>
        </pc:spChg>
        <pc:spChg chg="del mod">
          <ac:chgData name="Utilisateur invité" userId="" providerId="Windows Live" clId="Web-{5E3A4BC4-FECF-4B9D-B776-0F6E282A1FE0}" dt="2024-06-09T11:57:47.261" v="164"/>
          <ac:spMkLst>
            <pc:docMk/>
            <pc:sldMk cId="1981730070" sldId="767"/>
            <ac:spMk id="27" creationId="{99E131DE-F8D7-7759-4341-9B37D713D369}"/>
          </ac:spMkLst>
        </pc:spChg>
        <pc:spChg chg="del">
          <ac:chgData name="Utilisateur invité" userId="" providerId="Windows Live" clId="Web-{5E3A4BC4-FECF-4B9D-B776-0F6E282A1FE0}" dt="2024-06-09T11:57:44.277" v="161"/>
          <ac:spMkLst>
            <pc:docMk/>
            <pc:sldMk cId="1981730070" sldId="767"/>
            <ac:spMk id="28" creationId="{594996F0-881B-9799-56F1-A7E0E8907D3A}"/>
          </ac:spMkLst>
        </pc:spChg>
        <pc:spChg chg="add mod">
          <ac:chgData name="Utilisateur invité" userId="" providerId="Windows Live" clId="Web-{5E3A4BC4-FECF-4B9D-B776-0F6E282A1FE0}" dt="2024-06-09T14:07:23.373" v="1037" actId="1076"/>
          <ac:spMkLst>
            <pc:docMk/>
            <pc:sldMk cId="1981730070" sldId="767"/>
            <ac:spMk id="32" creationId="{562F3098-55FC-4DE0-57B2-550BBC8A4B7B}"/>
          </ac:spMkLst>
        </pc:spChg>
        <pc:spChg chg="add del mod">
          <ac:chgData name="Utilisateur invité" userId="" providerId="Windows Live" clId="Web-{5E3A4BC4-FECF-4B9D-B776-0F6E282A1FE0}" dt="2024-06-09T12:42:08.060" v="329"/>
          <ac:spMkLst>
            <pc:docMk/>
            <pc:sldMk cId="1981730070" sldId="767"/>
            <ac:spMk id="34" creationId="{8808FF3E-E783-AA1A-233C-146930FC0589}"/>
          </ac:spMkLst>
        </pc:spChg>
        <pc:grpChg chg="add del mod">
          <ac:chgData name="Utilisateur invité" userId="" providerId="Windows Live" clId="Web-{5E3A4BC4-FECF-4B9D-B776-0F6E282A1FE0}" dt="2024-06-09T11:57:37.042" v="153"/>
          <ac:grpSpMkLst>
            <pc:docMk/>
            <pc:sldMk cId="1981730070" sldId="767"/>
            <ac:grpSpMk id="3" creationId="{D9B61825-4845-9018-1C8C-89920B64715A}"/>
          </ac:grpSpMkLst>
        </pc:grpChg>
        <pc:grpChg chg="del mod">
          <ac:chgData name="Utilisateur invité" userId="" providerId="Windows Live" clId="Web-{5E3A4BC4-FECF-4B9D-B776-0F6E282A1FE0}" dt="2024-06-09T11:57:38.355" v="154"/>
          <ac:grpSpMkLst>
            <pc:docMk/>
            <pc:sldMk cId="1981730070" sldId="767"/>
            <ac:grpSpMk id="6" creationId="{27AC0910-EAC3-072E-24B6-826D8024CC6A}"/>
          </ac:grpSpMkLst>
        </pc:grpChg>
        <pc:grpChg chg="del mod">
          <ac:chgData name="Utilisateur invité" userId="" providerId="Windows Live" clId="Web-{5E3A4BC4-FECF-4B9D-B776-0F6E282A1FE0}" dt="2024-06-09T11:57:33.433" v="149"/>
          <ac:grpSpMkLst>
            <pc:docMk/>
            <pc:sldMk cId="1981730070" sldId="767"/>
            <ac:grpSpMk id="9" creationId="{351CBDBE-47AF-161F-01B4-055873E7E2C2}"/>
          </ac:grpSpMkLst>
        </pc:grpChg>
        <pc:grpChg chg="del mod">
          <ac:chgData name="Utilisateur invité" userId="" providerId="Windows Live" clId="Web-{5E3A4BC4-FECF-4B9D-B776-0F6E282A1FE0}" dt="2024-06-09T11:57:39.370" v="155"/>
          <ac:grpSpMkLst>
            <pc:docMk/>
            <pc:sldMk cId="1981730070" sldId="767"/>
            <ac:grpSpMk id="16" creationId="{254C9D9D-436B-506A-F0EF-B42E51DE43F6}"/>
          </ac:grpSpMkLst>
        </pc:grpChg>
        <pc:grpChg chg="del">
          <ac:chgData name="Utilisateur invité" userId="" providerId="Windows Live" clId="Web-{5E3A4BC4-FECF-4B9D-B776-0F6E282A1FE0}" dt="2024-06-09T11:57:40.745" v="157"/>
          <ac:grpSpMkLst>
            <pc:docMk/>
            <pc:sldMk cId="1981730070" sldId="767"/>
            <ac:grpSpMk id="24" creationId="{399879CB-A73F-44BB-CB84-ED687BC2AB94}"/>
          </ac:grpSpMkLst>
        </pc:grpChg>
        <pc:grpChg chg="del">
          <ac:chgData name="Utilisateur invité" userId="" providerId="Windows Live" clId="Web-{5E3A4BC4-FECF-4B9D-B776-0F6E282A1FE0}" dt="2024-06-09T11:57:41.621" v="158"/>
          <ac:grpSpMkLst>
            <pc:docMk/>
            <pc:sldMk cId="1981730070" sldId="767"/>
            <ac:grpSpMk id="26" creationId="{65907F24-82CA-4C33-2828-FCE19577E725}"/>
          </ac:grpSpMkLst>
        </pc:grpChg>
        <pc:picChg chg="del">
          <ac:chgData name="Utilisateur invité" userId="" providerId="Windows Live" clId="Web-{5E3A4BC4-FECF-4B9D-B776-0F6E282A1FE0}" dt="2024-06-09T11:57:40.167" v="156"/>
          <ac:picMkLst>
            <pc:docMk/>
            <pc:sldMk cId="1981730070" sldId="767"/>
            <ac:picMk id="12" creationId="{DCB9B41D-FF3A-596A-4152-2FD617A2536F}"/>
          </ac:picMkLst>
        </pc:picChg>
        <pc:cxnChg chg="del mod">
          <ac:chgData name="Utilisateur invité" userId="" providerId="Windows Live" clId="Web-{5E3A4BC4-FECF-4B9D-B776-0F6E282A1FE0}" dt="2024-06-09T11:57:42.496" v="159"/>
          <ac:cxnSpMkLst>
            <pc:docMk/>
            <pc:sldMk cId="1981730070" sldId="767"/>
            <ac:cxnSpMk id="30" creationId="{D28E8624-D524-FAB5-2E8E-BC75446DE583}"/>
          </ac:cxnSpMkLst>
        </pc:cxnChg>
        <pc:cxnChg chg="del mod">
          <ac:chgData name="Utilisateur invité" userId="" providerId="Windows Live" clId="Web-{5E3A4BC4-FECF-4B9D-B776-0F6E282A1FE0}" dt="2024-06-09T11:57:43.246" v="160"/>
          <ac:cxnSpMkLst>
            <pc:docMk/>
            <pc:sldMk cId="1981730070" sldId="767"/>
            <ac:cxnSpMk id="31" creationId="{BEAB608C-AF58-8058-A495-905E2162A4B3}"/>
          </ac:cxnSpMkLst>
        </pc:cxnChg>
      </pc:sldChg>
      <pc:sldChg chg="del">
        <pc:chgData name="Utilisateur invité" userId="" providerId="Windows Live" clId="Web-{5E3A4BC4-FECF-4B9D-B776-0F6E282A1FE0}" dt="2024-06-09T11:52:28.385" v="143"/>
        <pc:sldMkLst>
          <pc:docMk/>
          <pc:sldMk cId="3118757912" sldId="768"/>
        </pc:sldMkLst>
      </pc:sldChg>
      <pc:sldChg chg="modSp">
        <pc:chgData name="Utilisateur invité" userId="" providerId="Windows Live" clId="Web-{5E3A4BC4-FECF-4B9D-B776-0F6E282A1FE0}" dt="2024-06-09T12:42:15.764" v="332" actId="20577"/>
        <pc:sldMkLst>
          <pc:docMk/>
          <pc:sldMk cId="927358456" sldId="769"/>
        </pc:sldMkLst>
        <pc:spChg chg="mod">
          <ac:chgData name="Utilisateur invité" userId="" providerId="Windows Live" clId="Web-{5E3A4BC4-FECF-4B9D-B776-0F6E282A1FE0}" dt="2024-06-09T12:42:15.764" v="332" actId="20577"/>
          <ac:spMkLst>
            <pc:docMk/>
            <pc:sldMk cId="927358456" sldId="769"/>
            <ac:spMk id="2" creationId="{33C5F62A-C0EC-38BD-EE91-B72D698A3BB1}"/>
          </ac:spMkLst>
        </pc:spChg>
      </pc:sldChg>
      <pc:sldChg chg="modSp">
        <pc:chgData name="Utilisateur invité" userId="" providerId="Windows Live" clId="Web-{5E3A4BC4-FECF-4B9D-B776-0F6E282A1FE0}" dt="2024-06-09T14:06:39.307" v="1034" actId="1076"/>
        <pc:sldMkLst>
          <pc:docMk/>
          <pc:sldMk cId="2664801082" sldId="772"/>
        </pc:sldMkLst>
        <pc:spChg chg="mod">
          <ac:chgData name="Utilisateur invité" userId="" providerId="Windows Live" clId="Web-{5E3A4BC4-FECF-4B9D-B776-0F6E282A1FE0}" dt="2024-06-09T14:06:20.946" v="1031" actId="1076"/>
          <ac:spMkLst>
            <pc:docMk/>
            <pc:sldMk cId="2664801082" sldId="772"/>
            <ac:spMk id="2" creationId="{DD63A43C-9854-EE58-1498-BBE5944D6E66}"/>
          </ac:spMkLst>
        </pc:spChg>
        <pc:spChg chg="mod">
          <ac:chgData name="Utilisateur invité" userId="" providerId="Windows Live" clId="Web-{5E3A4BC4-FECF-4B9D-B776-0F6E282A1FE0}" dt="2024-06-09T14:06:30.494" v="1032" actId="14100"/>
          <ac:spMkLst>
            <pc:docMk/>
            <pc:sldMk cId="2664801082" sldId="772"/>
            <ac:spMk id="14" creationId="{095F4F9B-B142-10B8-5EDE-33DF09A4ED3C}"/>
          </ac:spMkLst>
        </pc:spChg>
        <pc:grpChg chg="mod">
          <ac:chgData name="Utilisateur invité" userId="" providerId="Windows Live" clId="Web-{5E3A4BC4-FECF-4B9D-B776-0F6E282A1FE0}" dt="2024-06-09T14:06:39.307" v="1034" actId="1076"/>
          <ac:grpSpMkLst>
            <pc:docMk/>
            <pc:sldMk cId="2664801082" sldId="772"/>
            <ac:grpSpMk id="19" creationId="{81D4B74C-0851-A733-21CF-BB987D78C344}"/>
          </ac:grpSpMkLst>
        </pc:grpChg>
      </pc:sldChg>
      <pc:sldChg chg="modSp">
        <pc:chgData name="Utilisateur invité" userId="" providerId="Windows Live" clId="Web-{5E3A4BC4-FECF-4B9D-B776-0F6E282A1FE0}" dt="2024-06-09T12:42:20.530" v="334" actId="20577"/>
        <pc:sldMkLst>
          <pc:docMk/>
          <pc:sldMk cId="1405223607" sldId="773"/>
        </pc:sldMkLst>
        <pc:spChg chg="mod">
          <ac:chgData name="Utilisateur invité" userId="" providerId="Windows Live" clId="Web-{5E3A4BC4-FECF-4B9D-B776-0F6E282A1FE0}" dt="2024-06-09T12:42:20.530" v="334" actId="20577"/>
          <ac:spMkLst>
            <pc:docMk/>
            <pc:sldMk cId="1405223607" sldId="773"/>
            <ac:spMk id="2" creationId="{A710B722-78D0-326F-1E01-3D18071C4A98}"/>
          </ac:spMkLst>
        </pc:spChg>
      </pc:sldChg>
      <pc:sldChg chg="modSp">
        <pc:chgData name="Utilisateur invité" userId="" providerId="Windows Live" clId="Web-{5E3A4BC4-FECF-4B9D-B776-0F6E282A1FE0}" dt="2024-06-09T12:42:23.905" v="336" actId="20577"/>
        <pc:sldMkLst>
          <pc:docMk/>
          <pc:sldMk cId="3207135574" sldId="774"/>
        </pc:sldMkLst>
        <pc:spChg chg="mod">
          <ac:chgData name="Utilisateur invité" userId="" providerId="Windows Live" clId="Web-{5E3A4BC4-FECF-4B9D-B776-0F6E282A1FE0}" dt="2024-06-09T12:42:23.905" v="336" actId="20577"/>
          <ac:spMkLst>
            <pc:docMk/>
            <pc:sldMk cId="3207135574" sldId="774"/>
            <ac:spMk id="2" creationId="{F40DE98E-E7EB-1C3F-254B-9AE140E29B2E}"/>
          </ac:spMkLst>
        </pc:spChg>
      </pc:sldChg>
      <pc:sldChg chg="addSp delSp modSp">
        <pc:chgData name="Utilisateur invité" userId="" providerId="Windows Live" clId="Web-{5E3A4BC4-FECF-4B9D-B776-0F6E282A1FE0}" dt="2024-06-09T14:10:56.475" v="1051" actId="14100"/>
        <pc:sldMkLst>
          <pc:docMk/>
          <pc:sldMk cId="568272246" sldId="776"/>
        </pc:sldMkLst>
        <pc:spChg chg="mod">
          <ac:chgData name="Utilisateur invité" userId="" providerId="Windows Live" clId="Web-{5E3A4BC4-FECF-4B9D-B776-0F6E282A1FE0}" dt="2024-06-09T12:42:28.499" v="338" actId="20577"/>
          <ac:spMkLst>
            <pc:docMk/>
            <pc:sldMk cId="568272246" sldId="776"/>
            <ac:spMk id="2" creationId="{AB2D5A3B-491B-76E0-5787-EB2055953104}"/>
          </ac:spMkLst>
        </pc:spChg>
        <pc:spChg chg="del">
          <ac:chgData name="Utilisateur invité" userId="" providerId="Windows Live" clId="Web-{5E3A4BC4-FECF-4B9D-B776-0F6E282A1FE0}" dt="2024-06-09T12:07:38.470" v="236"/>
          <ac:spMkLst>
            <pc:docMk/>
            <pc:sldMk cId="568272246" sldId="776"/>
            <ac:spMk id="4" creationId="{BB5F1906-9068-E919-504A-08E73580B886}"/>
          </ac:spMkLst>
        </pc:spChg>
        <pc:spChg chg="del mod">
          <ac:chgData name="Utilisateur invité" userId="" providerId="Windows Live" clId="Web-{5E3A4BC4-FECF-4B9D-B776-0F6E282A1FE0}" dt="2024-06-09T12:42:47.921" v="344"/>
          <ac:spMkLst>
            <pc:docMk/>
            <pc:sldMk cId="568272246" sldId="776"/>
            <ac:spMk id="10" creationId="{86EFBEB9-F0D4-A9B1-3D16-E99102145B78}"/>
          </ac:spMkLst>
        </pc:spChg>
        <pc:spChg chg="del mod">
          <ac:chgData name="Utilisateur invité" userId="" providerId="Windows Live" clId="Web-{5E3A4BC4-FECF-4B9D-B776-0F6E282A1FE0}" dt="2024-06-09T12:42:47.921" v="343"/>
          <ac:spMkLst>
            <pc:docMk/>
            <pc:sldMk cId="568272246" sldId="776"/>
            <ac:spMk id="11" creationId="{B4E1C6A2-E08B-F95D-F530-54C589717355}"/>
          </ac:spMkLst>
        </pc:spChg>
        <pc:spChg chg="del mod">
          <ac:chgData name="Utilisateur invité" userId="" providerId="Windows Live" clId="Web-{5E3A4BC4-FECF-4B9D-B776-0F6E282A1FE0}" dt="2024-06-09T12:42:47.921" v="342"/>
          <ac:spMkLst>
            <pc:docMk/>
            <pc:sldMk cId="568272246" sldId="776"/>
            <ac:spMk id="12" creationId="{F8D5B4D9-12D9-D280-372E-65DABE0BAD9A}"/>
          </ac:spMkLst>
        </pc:spChg>
        <pc:spChg chg="add del mod">
          <ac:chgData name="Utilisateur invité" userId="" providerId="Windows Live" clId="Web-{5E3A4BC4-FECF-4B9D-B776-0F6E282A1FE0}" dt="2024-06-09T12:07:53.689" v="237"/>
          <ac:spMkLst>
            <pc:docMk/>
            <pc:sldMk cId="568272246" sldId="776"/>
            <ac:spMk id="16" creationId="{06E546DC-9559-4B55-03C4-4E8E306E1FD1}"/>
          </ac:spMkLst>
        </pc:spChg>
        <pc:spChg chg="add del mod">
          <ac:chgData name="Utilisateur invité" userId="" providerId="Windows Live" clId="Web-{5E3A4BC4-FECF-4B9D-B776-0F6E282A1FE0}" dt="2024-06-09T13:10:42.837" v="546"/>
          <ac:spMkLst>
            <pc:docMk/>
            <pc:sldMk cId="568272246" sldId="776"/>
            <ac:spMk id="30" creationId="{7C532992-1573-83B3-6717-C0BB74AB07DF}"/>
          </ac:spMkLst>
        </pc:spChg>
        <pc:spChg chg="add mod">
          <ac:chgData name="Utilisateur invité" userId="" providerId="Windows Live" clId="Web-{5E3A4BC4-FECF-4B9D-B776-0F6E282A1FE0}" dt="2024-06-09T13:11:48.700" v="559"/>
          <ac:spMkLst>
            <pc:docMk/>
            <pc:sldMk cId="568272246" sldId="776"/>
            <ac:spMk id="31" creationId="{2F7A001D-DAAE-97BB-9B96-4692FBABC0B0}"/>
          </ac:spMkLst>
        </pc:spChg>
        <pc:spChg chg="add mod">
          <ac:chgData name="Utilisateur invité" userId="" providerId="Windows Live" clId="Web-{5E3A4BC4-FECF-4B9D-B776-0F6E282A1FE0}" dt="2024-06-09T13:22:28.443" v="737" actId="1076"/>
          <ac:spMkLst>
            <pc:docMk/>
            <pc:sldMk cId="568272246" sldId="776"/>
            <ac:spMk id="32" creationId="{1B9CAD5C-C5FB-AE42-E55B-30D85EB21313}"/>
          </ac:spMkLst>
        </pc:spChg>
        <pc:spChg chg="add mod">
          <ac:chgData name="Utilisateur invité" userId="" providerId="Windows Live" clId="Web-{5E3A4BC4-FECF-4B9D-B776-0F6E282A1FE0}" dt="2024-06-09T13:22:40.084" v="742" actId="1076"/>
          <ac:spMkLst>
            <pc:docMk/>
            <pc:sldMk cId="568272246" sldId="776"/>
            <ac:spMk id="34" creationId="{F2EE0CC2-47AC-2045-A8E3-6E19750D05EF}"/>
          </ac:spMkLst>
        </pc:spChg>
        <pc:spChg chg="add mod">
          <ac:chgData name="Utilisateur invité" userId="" providerId="Windows Live" clId="Web-{5E3A4BC4-FECF-4B9D-B776-0F6E282A1FE0}" dt="2024-06-09T13:24:01.290" v="765" actId="1076"/>
          <ac:spMkLst>
            <pc:docMk/>
            <pc:sldMk cId="568272246" sldId="776"/>
            <ac:spMk id="36" creationId="{08D7B6A1-5197-3D71-2ABF-EA46E8A92286}"/>
          </ac:spMkLst>
        </pc:spChg>
        <pc:spChg chg="add mod">
          <ac:chgData name="Utilisateur invité" userId="" providerId="Windows Live" clId="Web-{5E3A4BC4-FECF-4B9D-B776-0F6E282A1FE0}" dt="2024-06-09T13:23:30.210" v="756" actId="1076"/>
          <ac:spMkLst>
            <pc:docMk/>
            <pc:sldMk cId="568272246" sldId="776"/>
            <ac:spMk id="38" creationId="{2B8359B3-4E97-3803-BE70-9F3F3FE16119}"/>
          </ac:spMkLst>
        </pc:spChg>
        <pc:spChg chg="add mod">
          <ac:chgData name="Utilisateur invité" userId="" providerId="Windows Live" clId="Web-{5E3A4BC4-FECF-4B9D-B776-0F6E282A1FE0}" dt="2024-06-09T13:23:33.226" v="757" actId="1076"/>
          <ac:spMkLst>
            <pc:docMk/>
            <pc:sldMk cId="568272246" sldId="776"/>
            <ac:spMk id="40" creationId="{7BC19FA2-FB02-E355-60FA-8CFE12384D63}"/>
          </ac:spMkLst>
        </pc:spChg>
        <pc:spChg chg="add mod">
          <ac:chgData name="Utilisateur invité" userId="" providerId="Windows Live" clId="Web-{5E3A4BC4-FECF-4B9D-B776-0F6E282A1FE0}" dt="2024-06-09T13:23:27.148" v="755" actId="1076"/>
          <ac:spMkLst>
            <pc:docMk/>
            <pc:sldMk cId="568272246" sldId="776"/>
            <ac:spMk id="41" creationId="{1CD3500C-86F8-7F04-99DA-13DDAE11ADAB}"/>
          </ac:spMkLst>
        </pc:spChg>
        <pc:spChg chg="add mod">
          <ac:chgData name="Utilisateur invité" userId="" providerId="Windows Live" clId="Web-{5E3A4BC4-FECF-4B9D-B776-0F6E282A1FE0}" dt="2024-06-09T13:23:35.898" v="758" actId="1076"/>
          <ac:spMkLst>
            <pc:docMk/>
            <pc:sldMk cId="568272246" sldId="776"/>
            <ac:spMk id="42" creationId="{6ED668FF-62BB-8C84-AC4B-343A40936141}"/>
          </ac:spMkLst>
        </pc:spChg>
        <pc:spChg chg="mod">
          <ac:chgData name="Utilisateur invité" userId="" providerId="Windows Live" clId="Web-{5E3A4BC4-FECF-4B9D-B776-0F6E282A1FE0}" dt="2024-06-09T14:10:12.379" v="1046" actId="1076"/>
          <ac:spMkLst>
            <pc:docMk/>
            <pc:sldMk cId="568272246" sldId="776"/>
            <ac:spMk id="44" creationId="{95F4F479-0A83-04D0-249E-9303C33948D9}"/>
          </ac:spMkLst>
        </pc:spChg>
        <pc:picChg chg="del mod">
          <ac:chgData name="Utilisateur invité" userId="" providerId="Windows Live" clId="Web-{5E3A4BC4-FECF-4B9D-B776-0F6E282A1FE0}" dt="2024-06-09T12:42:47.921" v="349"/>
          <ac:picMkLst>
            <pc:docMk/>
            <pc:sldMk cId="568272246" sldId="776"/>
            <ac:picMk id="5" creationId="{D4573651-BF99-2814-5DA0-C99C10515D6E}"/>
          </ac:picMkLst>
        </pc:picChg>
        <pc:picChg chg="del mod">
          <ac:chgData name="Utilisateur invité" userId="" providerId="Windows Live" clId="Web-{5E3A4BC4-FECF-4B9D-B776-0F6E282A1FE0}" dt="2024-06-09T12:42:47.921" v="348"/>
          <ac:picMkLst>
            <pc:docMk/>
            <pc:sldMk cId="568272246" sldId="776"/>
            <ac:picMk id="6" creationId="{E56B119A-FD43-BCF2-0E70-AAD20E3E0849}"/>
          </ac:picMkLst>
        </pc:picChg>
        <pc:picChg chg="del mod">
          <ac:chgData name="Utilisateur invité" userId="" providerId="Windows Live" clId="Web-{5E3A4BC4-FECF-4B9D-B776-0F6E282A1FE0}" dt="2024-06-09T12:42:47.921" v="347"/>
          <ac:picMkLst>
            <pc:docMk/>
            <pc:sldMk cId="568272246" sldId="776"/>
            <ac:picMk id="7" creationId="{7E770F26-11A0-231F-BAD1-5318596086DC}"/>
          </ac:picMkLst>
        </pc:picChg>
        <pc:picChg chg="add del mod modCrop">
          <ac:chgData name="Utilisateur invité" userId="" providerId="Windows Live" clId="Web-{5E3A4BC4-FECF-4B9D-B776-0F6E282A1FE0}" dt="2024-06-09T12:02:06.083" v="183"/>
          <ac:picMkLst>
            <pc:docMk/>
            <pc:sldMk cId="568272246" sldId="776"/>
            <ac:picMk id="13" creationId="{68E23728-B754-7681-3893-6A677ED250AA}"/>
          </ac:picMkLst>
        </pc:picChg>
        <pc:picChg chg="add del mod modCrop">
          <ac:chgData name="Utilisateur invité" userId="" providerId="Windows Live" clId="Web-{5E3A4BC4-FECF-4B9D-B776-0F6E282A1FE0}" dt="2024-06-09T12:42:47.921" v="341"/>
          <ac:picMkLst>
            <pc:docMk/>
            <pc:sldMk cId="568272246" sldId="776"/>
            <ac:picMk id="14" creationId="{A6858B2C-631C-97FE-1925-CB2CABABD136}"/>
          </ac:picMkLst>
        </pc:picChg>
        <pc:picChg chg="add mod modCrop">
          <ac:chgData name="Utilisateur invité" userId="" providerId="Windows Live" clId="Web-{5E3A4BC4-FECF-4B9D-B776-0F6E282A1FE0}" dt="2024-06-09T13:07:15.720" v="495" actId="14100"/>
          <ac:picMkLst>
            <pc:docMk/>
            <pc:sldMk cId="568272246" sldId="776"/>
            <ac:picMk id="17" creationId="{D1573361-171F-E30C-E3FC-38CD3A9A5C42}"/>
          </ac:picMkLst>
        </pc:picChg>
        <pc:cxnChg chg="del mod">
          <ac:chgData name="Utilisateur invité" userId="" providerId="Windows Live" clId="Web-{5E3A4BC4-FECF-4B9D-B776-0F6E282A1FE0}" dt="2024-06-09T12:42:47.921" v="346"/>
          <ac:cxnSpMkLst>
            <pc:docMk/>
            <pc:sldMk cId="568272246" sldId="776"/>
            <ac:cxnSpMk id="8" creationId="{169CE81C-C47C-26B7-3FC4-3D1765D6CB29}"/>
          </ac:cxnSpMkLst>
        </pc:cxnChg>
        <pc:cxnChg chg="del mod">
          <ac:chgData name="Utilisateur invité" userId="" providerId="Windows Live" clId="Web-{5E3A4BC4-FECF-4B9D-B776-0F6E282A1FE0}" dt="2024-06-09T12:42:47.921" v="345"/>
          <ac:cxnSpMkLst>
            <pc:docMk/>
            <pc:sldMk cId="568272246" sldId="776"/>
            <ac:cxnSpMk id="9" creationId="{E2D0080C-5BCD-6B3E-ABB9-94F46D0E3A71}"/>
          </ac:cxnSpMkLst>
        </pc:cxnChg>
        <pc:cxnChg chg="add mod">
          <ac:chgData name="Utilisateur invité" userId="" providerId="Windows Live" clId="Web-{5E3A4BC4-FECF-4B9D-B776-0F6E282A1FE0}" dt="2024-06-09T14:10:56.475" v="1051" actId="14100"/>
          <ac:cxnSpMkLst>
            <pc:docMk/>
            <pc:sldMk cId="568272246" sldId="776"/>
            <ac:cxnSpMk id="18" creationId="{0490ED36-5613-60EF-D5C3-8F0EE49D965F}"/>
          </ac:cxnSpMkLst>
        </pc:cxnChg>
        <pc:cxnChg chg="add mod">
          <ac:chgData name="Utilisateur invité" userId="" providerId="Windows Live" clId="Web-{5E3A4BC4-FECF-4B9D-B776-0F6E282A1FE0}" dt="2024-06-09T13:07:56.581" v="505" actId="14100"/>
          <ac:cxnSpMkLst>
            <pc:docMk/>
            <pc:sldMk cId="568272246" sldId="776"/>
            <ac:cxnSpMk id="19" creationId="{FED3DE87-3875-9CC4-6C37-BF34C64664DF}"/>
          </ac:cxnSpMkLst>
        </pc:cxnChg>
        <pc:cxnChg chg="add mod">
          <ac:chgData name="Utilisateur invité" userId="" providerId="Windows Live" clId="Web-{5E3A4BC4-FECF-4B9D-B776-0F6E282A1FE0}" dt="2024-06-09T13:08:29.004" v="514" actId="14100"/>
          <ac:cxnSpMkLst>
            <pc:docMk/>
            <pc:sldMk cId="568272246" sldId="776"/>
            <ac:cxnSpMk id="20" creationId="{A6627ADD-6A17-3D4A-E017-3A03C9288009}"/>
          </ac:cxnSpMkLst>
        </pc:cxnChg>
        <pc:cxnChg chg="add mod">
          <ac:chgData name="Utilisateur invité" userId="" providerId="Windows Live" clId="Web-{5E3A4BC4-FECF-4B9D-B776-0F6E282A1FE0}" dt="2024-06-09T13:08:23.676" v="512" actId="14100"/>
          <ac:cxnSpMkLst>
            <pc:docMk/>
            <pc:sldMk cId="568272246" sldId="776"/>
            <ac:cxnSpMk id="21" creationId="{16A3995C-99CC-7164-40BB-2FF81D04FBA6}"/>
          </ac:cxnSpMkLst>
        </pc:cxnChg>
        <pc:cxnChg chg="add mod">
          <ac:chgData name="Utilisateur invité" userId="" providerId="Windows Live" clId="Web-{5E3A4BC4-FECF-4B9D-B776-0F6E282A1FE0}" dt="2024-06-09T13:08:40.302" v="517" actId="14100"/>
          <ac:cxnSpMkLst>
            <pc:docMk/>
            <pc:sldMk cId="568272246" sldId="776"/>
            <ac:cxnSpMk id="22" creationId="{3F17AF5E-E41B-C0C1-667D-571C7123F818}"/>
          </ac:cxnSpMkLst>
        </pc:cxnChg>
        <pc:cxnChg chg="add mod">
          <ac:chgData name="Utilisateur invité" userId="" providerId="Windows Live" clId="Web-{5E3A4BC4-FECF-4B9D-B776-0F6E282A1FE0}" dt="2024-06-09T13:08:50.083" v="520" actId="14100"/>
          <ac:cxnSpMkLst>
            <pc:docMk/>
            <pc:sldMk cId="568272246" sldId="776"/>
            <ac:cxnSpMk id="23" creationId="{351CFA4A-0591-931A-93AA-DD2DAA987C23}"/>
          </ac:cxnSpMkLst>
        </pc:cxnChg>
        <pc:cxnChg chg="add mod">
          <ac:chgData name="Utilisateur invité" userId="" providerId="Windows Live" clId="Web-{5E3A4BC4-FECF-4B9D-B776-0F6E282A1FE0}" dt="2024-06-09T13:08:58.818" v="523" actId="14100"/>
          <ac:cxnSpMkLst>
            <pc:docMk/>
            <pc:sldMk cId="568272246" sldId="776"/>
            <ac:cxnSpMk id="24" creationId="{8C21AFF6-5025-C190-B460-FAEB0716D52C}"/>
          </ac:cxnSpMkLst>
        </pc:cxnChg>
        <pc:cxnChg chg="add mod">
          <ac:chgData name="Utilisateur invité" userId="" providerId="Windows Live" clId="Web-{5E3A4BC4-FECF-4B9D-B776-0F6E282A1FE0}" dt="2024-06-09T13:09:26.209" v="530" actId="14100"/>
          <ac:cxnSpMkLst>
            <pc:docMk/>
            <pc:sldMk cId="568272246" sldId="776"/>
            <ac:cxnSpMk id="25" creationId="{48AF3007-CC6A-CE37-10C2-46B0985B65A9}"/>
          </ac:cxnSpMkLst>
        </pc:cxnChg>
        <pc:cxnChg chg="add mod">
          <ac:chgData name="Utilisateur invité" userId="" providerId="Windows Live" clId="Web-{5E3A4BC4-FECF-4B9D-B776-0F6E282A1FE0}" dt="2024-06-09T13:09:37.976" v="534" actId="1076"/>
          <ac:cxnSpMkLst>
            <pc:docMk/>
            <pc:sldMk cId="568272246" sldId="776"/>
            <ac:cxnSpMk id="26" creationId="{7D934835-D05B-BADC-4691-15BCA59E1275}"/>
          </ac:cxnSpMkLst>
        </pc:cxnChg>
        <pc:cxnChg chg="add mod">
          <ac:chgData name="Utilisateur invité" userId="" providerId="Windows Live" clId="Web-{5E3A4BC4-FECF-4B9D-B776-0F6E282A1FE0}" dt="2024-06-09T13:09:43.351" v="536" actId="1076"/>
          <ac:cxnSpMkLst>
            <pc:docMk/>
            <pc:sldMk cId="568272246" sldId="776"/>
            <ac:cxnSpMk id="27" creationId="{A305D974-8438-6758-0463-F4AB814AE66E}"/>
          </ac:cxnSpMkLst>
        </pc:cxnChg>
        <pc:cxnChg chg="add mod">
          <ac:chgData name="Utilisateur invité" userId="" providerId="Windows Live" clId="Web-{5E3A4BC4-FECF-4B9D-B776-0F6E282A1FE0}" dt="2024-06-09T13:09:47.398" v="538" actId="1076"/>
          <ac:cxnSpMkLst>
            <pc:docMk/>
            <pc:sldMk cId="568272246" sldId="776"/>
            <ac:cxnSpMk id="28" creationId="{9538D89F-E08D-ACDA-093E-05EF198615E9}"/>
          </ac:cxnSpMkLst>
        </pc:cxnChg>
        <pc:cxnChg chg="add mod">
          <ac:chgData name="Utilisateur invité" userId="" providerId="Windows Live" clId="Web-{5E3A4BC4-FECF-4B9D-B776-0F6E282A1FE0}" dt="2024-06-09T13:10:01.273" v="542" actId="14100"/>
          <ac:cxnSpMkLst>
            <pc:docMk/>
            <pc:sldMk cId="568272246" sldId="776"/>
            <ac:cxnSpMk id="29" creationId="{08E57193-00EA-36DC-D3D8-6EB6662671A4}"/>
          </ac:cxnSpMkLst>
        </pc:cxnChg>
        <pc:cxnChg chg="add mod">
          <ac:chgData name="Utilisateur invité" userId="" providerId="Windows Live" clId="Web-{5E3A4BC4-FECF-4B9D-B776-0F6E282A1FE0}" dt="2024-06-09T13:22:31.146" v="738" actId="1076"/>
          <ac:cxnSpMkLst>
            <pc:docMk/>
            <pc:sldMk cId="568272246" sldId="776"/>
            <ac:cxnSpMk id="33" creationId="{20D4EB99-BE06-4378-673E-D60F87FCB018}"/>
          </ac:cxnSpMkLst>
        </pc:cxnChg>
        <pc:cxnChg chg="add mod">
          <ac:chgData name="Utilisateur invité" userId="" providerId="Windows Live" clId="Web-{5E3A4BC4-FECF-4B9D-B776-0F6E282A1FE0}" dt="2024-06-09T13:23:57.993" v="764" actId="1076"/>
          <ac:cxnSpMkLst>
            <pc:docMk/>
            <pc:sldMk cId="568272246" sldId="776"/>
            <ac:cxnSpMk id="35" creationId="{072FD453-8F9C-663B-620E-6572F2F8847D}"/>
          </ac:cxnSpMkLst>
        </pc:cxnChg>
        <pc:cxnChg chg="add mod">
          <ac:chgData name="Utilisateur invité" userId="" providerId="Windows Live" clId="Web-{5E3A4BC4-FECF-4B9D-B776-0F6E282A1FE0}" dt="2024-06-09T13:24:03.305" v="766" actId="1076"/>
          <ac:cxnSpMkLst>
            <pc:docMk/>
            <pc:sldMk cId="568272246" sldId="776"/>
            <ac:cxnSpMk id="37" creationId="{67D6EEF6-9DF7-DB20-DBEC-1DC248E30894}"/>
          </ac:cxnSpMkLst>
        </pc:cxnChg>
        <pc:cxnChg chg="add mod">
          <ac:chgData name="Utilisateur invité" userId="" providerId="Windows Live" clId="Web-{5E3A4BC4-FECF-4B9D-B776-0F6E282A1FE0}" dt="2024-06-09T13:23:55.883" v="763" actId="1076"/>
          <ac:cxnSpMkLst>
            <pc:docMk/>
            <pc:sldMk cId="568272246" sldId="776"/>
            <ac:cxnSpMk id="39" creationId="{D2347EEA-01A6-9497-9EBE-29E2BF115E06}"/>
          </ac:cxnSpMkLst>
        </pc:cxnChg>
        <pc:cxnChg chg="add mod">
          <ac:chgData name="Utilisateur invité" userId="" providerId="Windows Live" clId="Web-{5E3A4BC4-FECF-4B9D-B776-0F6E282A1FE0}" dt="2024-06-09T13:23:48.555" v="762" actId="1076"/>
          <ac:cxnSpMkLst>
            <pc:docMk/>
            <pc:sldMk cId="568272246" sldId="776"/>
            <ac:cxnSpMk id="43" creationId="{6355DB3C-F475-EC19-6E9A-DD113358AE4C}"/>
          </ac:cxnSpMkLst>
        </pc:cxnChg>
      </pc:sldChg>
      <pc:sldChg chg="del">
        <pc:chgData name="Utilisateur invité" userId="" providerId="Windows Live" clId="Web-{5E3A4BC4-FECF-4B9D-B776-0F6E282A1FE0}" dt="2024-06-09T11:52:29.557" v="144"/>
        <pc:sldMkLst>
          <pc:docMk/>
          <pc:sldMk cId="3433735175" sldId="778"/>
        </pc:sldMkLst>
      </pc:sldChg>
      <pc:sldChg chg="modSp">
        <pc:chgData name="Utilisateur invité" userId="" providerId="Windows Live" clId="Web-{5E3A4BC4-FECF-4B9D-B776-0F6E282A1FE0}" dt="2024-06-09T12:59:48.557" v="435" actId="1076"/>
        <pc:sldMkLst>
          <pc:docMk/>
          <pc:sldMk cId="1149080644" sldId="780"/>
        </pc:sldMkLst>
        <pc:spChg chg="mod">
          <ac:chgData name="Utilisateur invité" userId="" providerId="Windows Live" clId="Web-{5E3A4BC4-FECF-4B9D-B776-0F6E282A1FE0}" dt="2024-06-09T12:59:48.557" v="435" actId="1076"/>
          <ac:spMkLst>
            <pc:docMk/>
            <pc:sldMk cId="1149080644" sldId="780"/>
            <ac:spMk id="7" creationId="{88E96FF3-D58C-408A-5243-DE93F7059625}"/>
          </ac:spMkLst>
        </pc:spChg>
      </pc:sldChg>
      <pc:sldChg chg="modSp del ord">
        <pc:chgData name="Utilisateur invité" userId="" providerId="Windows Live" clId="Web-{5E3A4BC4-FECF-4B9D-B776-0F6E282A1FE0}" dt="2024-06-09T12:28:38.197" v="307"/>
        <pc:sldMkLst>
          <pc:docMk/>
          <pc:sldMk cId="2800127250" sldId="782"/>
        </pc:sldMkLst>
        <pc:spChg chg="mod">
          <ac:chgData name="Utilisateur invité" userId="" providerId="Windows Live" clId="Web-{5E3A4BC4-FECF-4B9D-B776-0F6E282A1FE0}" dt="2024-06-09T12:26:19.784" v="299" actId="20577"/>
          <ac:spMkLst>
            <pc:docMk/>
            <pc:sldMk cId="2800127250" sldId="782"/>
            <ac:spMk id="4" creationId="{8C47B576-4485-E88F-CD72-C57CB67A784A}"/>
          </ac:spMkLst>
        </pc:spChg>
      </pc:sldChg>
      <pc:sldChg chg="modSp ord">
        <pc:chgData name="Utilisateur invité" userId="" providerId="Windows Live" clId="Web-{5E3A4BC4-FECF-4B9D-B776-0F6E282A1FE0}" dt="2024-06-09T12:26:15.362" v="297" actId="20577"/>
        <pc:sldMkLst>
          <pc:docMk/>
          <pc:sldMk cId="3845905021" sldId="783"/>
        </pc:sldMkLst>
        <pc:spChg chg="mod">
          <ac:chgData name="Utilisateur invité" userId="" providerId="Windows Live" clId="Web-{5E3A4BC4-FECF-4B9D-B776-0F6E282A1FE0}" dt="2024-06-09T12:26:15.362" v="297" actId="20577"/>
          <ac:spMkLst>
            <pc:docMk/>
            <pc:sldMk cId="3845905021" sldId="783"/>
            <ac:spMk id="4" creationId="{8C47B576-4485-E88F-CD72-C57CB67A784A}"/>
          </ac:spMkLst>
        </pc:spChg>
      </pc:sldChg>
      <pc:sldChg chg="addSp delSp modSp ord">
        <pc:chgData name="Utilisateur invité" userId="" providerId="Windows Live" clId="Web-{5E3A4BC4-FECF-4B9D-B776-0F6E282A1FE0}" dt="2024-06-09T13:03:56.473" v="482" actId="1076"/>
        <pc:sldMkLst>
          <pc:docMk/>
          <pc:sldMk cId="1325880067" sldId="784"/>
        </pc:sldMkLst>
        <pc:spChg chg="del">
          <ac:chgData name="Utilisateur invité" userId="" providerId="Windows Live" clId="Web-{5E3A4BC4-FECF-4B9D-B776-0F6E282A1FE0}" dt="2024-06-09T12:22:22.805" v="285"/>
          <ac:spMkLst>
            <pc:docMk/>
            <pc:sldMk cId="1325880067" sldId="784"/>
            <ac:spMk id="4" creationId="{EBE90E0F-85FB-5AD2-89A1-1AC6DEE56568}"/>
          </ac:spMkLst>
        </pc:spChg>
        <pc:spChg chg="add del mod">
          <ac:chgData name="Utilisateur invité" userId="" providerId="Windows Live" clId="Web-{5E3A4BC4-FECF-4B9D-B776-0F6E282A1FE0}" dt="2024-06-09T13:03:46.301" v="479"/>
          <ac:spMkLst>
            <pc:docMk/>
            <pc:sldMk cId="1325880067" sldId="784"/>
            <ac:spMk id="5" creationId="{58DB9245-1539-9C8B-D1D6-DFEC51F0E2B9}"/>
          </ac:spMkLst>
        </pc:spChg>
        <pc:spChg chg="add del mod">
          <ac:chgData name="Utilisateur invité" userId="" providerId="Windows Live" clId="Web-{5E3A4BC4-FECF-4B9D-B776-0F6E282A1FE0}" dt="2024-06-09T12:59:22.697" v="432" actId="20577"/>
          <ac:spMkLst>
            <pc:docMk/>
            <pc:sldMk cId="1325880067" sldId="784"/>
            <ac:spMk id="8" creationId="{E394A843-F4D7-AB36-5FBF-951E9E2A5E4B}"/>
          </ac:spMkLst>
        </pc:spChg>
        <pc:picChg chg="mod">
          <ac:chgData name="Utilisateur invité" userId="" providerId="Windows Live" clId="Web-{5E3A4BC4-FECF-4B9D-B776-0F6E282A1FE0}" dt="2024-06-09T13:03:56.473" v="482" actId="1076"/>
          <ac:picMkLst>
            <pc:docMk/>
            <pc:sldMk cId="1325880067" sldId="784"/>
            <ac:picMk id="6" creationId="{701118E7-8908-3A35-68E1-745D5FCC2FF6}"/>
          </ac:picMkLst>
        </pc:picChg>
      </pc:sldChg>
      <pc:sldChg chg="modSp ord">
        <pc:chgData name="Utilisateur invité" userId="" providerId="Windows Live" clId="Web-{5E3A4BC4-FECF-4B9D-B776-0F6E282A1FE0}" dt="2024-06-09T12:56:20.404" v="380" actId="20577"/>
        <pc:sldMkLst>
          <pc:docMk/>
          <pc:sldMk cId="3788174836" sldId="785"/>
        </pc:sldMkLst>
        <pc:spChg chg="mod">
          <ac:chgData name="Utilisateur invité" userId="" providerId="Windows Live" clId="Web-{5E3A4BC4-FECF-4B9D-B776-0F6E282A1FE0}" dt="2024-06-09T12:56:20.404" v="380" actId="20577"/>
          <ac:spMkLst>
            <pc:docMk/>
            <pc:sldMk cId="3788174836" sldId="785"/>
            <ac:spMk id="2" creationId="{EAF41581-EC02-C610-E66E-6937724FAA2C}"/>
          </ac:spMkLst>
        </pc:spChg>
      </pc:sldChg>
      <pc:sldChg chg="modSp">
        <pc:chgData name="Utilisateur invité" userId="" providerId="Windows Live" clId="Web-{5E3A4BC4-FECF-4B9D-B776-0F6E282A1FE0}" dt="2024-06-09T12:57:29.422" v="388" actId="20577"/>
        <pc:sldMkLst>
          <pc:docMk/>
          <pc:sldMk cId="365508523" sldId="786"/>
        </pc:sldMkLst>
        <pc:spChg chg="mod">
          <ac:chgData name="Utilisateur invité" userId="" providerId="Windows Live" clId="Web-{5E3A4BC4-FECF-4B9D-B776-0F6E282A1FE0}" dt="2024-06-09T12:57:29.422" v="388" actId="20577"/>
          <ac:spMkLst>
            <pc:docMk/>
            <pc:sldMk cId="365508523" sldId="786"/>
            <ac:spMk id="2" creationId="{A3768D5B-13AE-1D73-F20B-294C8FD44843}"/>
          </ac:spMkLst>
        </pc:spChg>
      </pc:sldChg>
      <pc:sldChg chg="delSp modSp del">
        <pc:chgData name="Utilisateur invité" userId="" providerId="Windows Live" clId="Web-{5E3A4BC4-FECF-4B9D-B776-0F6E282A1FE0}" dt="2024-06-09T13:25:51.043" v="806"/>
        <pc:sldMkLst>
          <pc:docMk/>
          <pc:sldMk cId="3659466715" sldId="787"/>
        </pc:sldMkLst>
        <pc:spChg chg="mod">
          <ac:chgData name="Utilisateur invité" userId="" providerId="Windows Live" clId="Web-{5E3A4BC4-FECF-4B9D-B776-0F6E282A1FE0}" dt="2024-06-09T12:58:16.926" v="413" actId="20577"/>
          <ac:spMkLst>
            <pc:docMk/>
            <pc:sldMk cId="3659466715" sldId="787"/>
            <ac:spMk id="2" creationId="{5F15110A-70CC-C25F-C490-209E667B5E7C}"/>
          </ac:spMkLst>
        </pc:spChg>
        <pc:spChg chg="del">
          <ac:chgData name="Utilisateur invité" userId="" providerId="Windows Live" clId="Web-{5E3A4BC4-FECF-4B9D-B776-0F6E282A1FE0}" dt="2024-06-09T13:24:27.322" v="767"/>
          <ac:spMkLst>
            <pc:docMk/>
            <pc:sldMk cId="3659466715" sldId="787"/>
            <ac:spMk id="4" creationId="{47DC718F-D319-9CA6-28EA-7B54C69DE800}"/>
          </ac:spMkLst>
        </pc:spChg>
      </pc:sldChg>
      <pc:sldChg chg="modSp">
        <pc:chgData name="Utilisateur invité" userId="" providerId="Windows Live" clId="Web-{5E3A4BC4-FECF-4B9D-B776-0F6E282A1FE0}" dt="2024-06-09T12:58:27.208" v="417" actId="20577"/>
        <pc:sldMkLst>
          <pc:docMk/>
          <pc:sldMk cId="2354761469" sldId="788"/>
        </pc:sldMkLst>
        <pc:spChg chg="mod">
          <ac:chgData name="Utilisateur invité" userId="" providerId="Windows Live" clId="Web-{5E3A4BC4-FECF-4B9D-B776-0F6E282A1FE0}" dt="2024-06-09T12:58:27.208" v="417" actId="20577"/>
          <ac:spMkLst>
            <pc:docMk/>
            <pc:sldMk cId="2354761469" sldId="788"/>
            <ac:spMk id="2" creationId="{BEA4AA34-606E-0622-D8B1-B4F8CF0FE759}"/>
          </ac:spMkLst>
        </pc:spChg>
      </pc:sldChg>
      <pc:sldChg chg="addSp delSp modSp ord">
        <pc:chgData name="Utilisateur invité" userId="" providerId="Windows Live" clId="Web-{5E3A4BC4-FECF-4B9D-B776-0F6E282A1FE0}" dt="2024-06-09T13:04:19.412" v="488" actId="1076"/>
        <pc:sldMkLst>
          <pc:docMk/>
          <pc:sldMk cId="2450953185" sldId="789"/>
        </pc:sldMkLst>
        <pc:spChg chg="del">
          <ac:chgData name="Utilisateur invité" userId="" providerId="Windows Live" clId="Web-{5E3A4BC4-FECF-4B9D-B776-0F6E282A1FE0}" dt="2024-06-09T12:22:19.008" v="284"/>
          <ac:spMkLst>
            <pc:docMk/>
            <pc:sldMk cId="2450953185" sldId="789"/>
            <ac:spMk id="8" creationId="{8F743A19-E984-08CD-95B4-A1984AC6EE01}"/>
          </ac:spMkLst>
        </pc:spChg>
        <pc:spChg chg="add mod">
          <ac:chgData name="Utilisateur invité" userId="" providerId="Windows Live" clId="Web-{5E3A4BC4-FECF-4B9D-B776-0F6E282A1FE0}" dt="2024-06-09T12:59:28.541" v="434" actId="20577"/>
          <ac:spMkLst>
            <pc:docMk/>
            <pc:sldMk cId="2450953185" sldId="789"/>
            <ac:spMk id="9" creationId="{C7A086D2-0985-4CD2-A523-2C27F51B3C1D}"/>
          </ac:spMkLst>
        </pc:spChg>
        <pc:spChg chg="del">
          <ac:chgData name="Utilisateur invité" userId="" providerId="Windows Live" clId="Web-{5E3A4BC4-FECF-4B9D-B776-0F6E282A1FE0}" dt="2024-06-09T12:26:42.816" v="306"/>
          <ac:spMkLst>
            <pc:docMk/>
            <pc:sldMk cId="2450953185" sldId="789"/>
            <ac:spMk id="10" creationId="{952A2B8A-552F-D5E3-0D96-44124BFBE479}"/>
          </ac:spMkLst>
        </pc:spChg>
        <pc:picChg chg="mod">
          <ac:chgData name="Utilisateur invité" userId="" providerId="Windows Live" clId="Web-{5E3A4BC4-FECF-4B9D-B776-0F6E282A1FE0}" dt="2024-06-09T13:04:19.412" v="488" actId="1076"/>
          <ac:picMkLst>
            <pc:docMk/>
            <pc:sldMk cId="2450953185" sldId="789"/>
            <ac:picMk id="7" creationId="{B00F4F1C-AFEC-9EC4-5F31-A95748C8E136}"/>
          </ac:picMkLst>
        </pc:picChg>
      </pc:sldChg>
      <pc:sldChg chg="delSp modSp">
        <pc:chgData name="Utilisateur invité" userId="" providerId="Windows Live" clId="Web-{5E3A4BC4-FECF-4B9D-B776-0F6E282A1FE0}" dt="2024-06-09T12:58:59.009" v="423"/>
        <pc:sldMkLst>
          <pc:docMk/>
          <pc:sldMk cId="2911892272" sldId="790"/>
        </pc:sldMkLst>
        <pc:spChg chg="mod">
          <ac:chgData name="Utilisateur invité" userId="" providerId="Windows Live" clId="Web-{5E3A4BC4-FECF-4B9D-B776-0F6E282A1FE0}" dt="2024-06-09T12:58:43.805" v="420" actId="20577"/>
          <ac:spMkLst>
            <pc:docMk/>
            <pc:sldMk cId="2911892272" sldId="790"/>
            <ac:spMk id="4" creationId="{8C47B576-4485-E88F-CD72-C57CB67A784A}"/>
          </ac:spMkLst>
        </pc:spChg>
        <pc:spChg chg="del">
          <ac:chgData name="Utilisateur invité" userId="" providerId="Windows Live" clId="Web-{5E3A4BC4-FECF-4B9D-B776-0F6E282A1FE0}" dt="2024-06-09T12:58:59.009" v="423"/>
          <ac:spMkLst>
            <pc:docMk/>
            <pc:sldMk cId="2911892272" sldId="790"/>
            <ac:spMk id="5" creationId="{408EAD5A-F6B8-DC77-F060-6D459CC8CA76}"/>
          </ac:spMkLst>
        </pc:spChg>
        <pc:picChg chg="del">
          <ac:chgData name="Utilisateur invité" userId="" providerId="Windows Live" clId="Web-{5E3A4BC4-FECF-4B9D-B776-0F6E282A1FE0}" dt="2024-06-09T12:29:52.450" v="318"/>
          <ac:picMkLst>
            <pc:docMk/>
            <pc:sldMk cId="2911892272" sldId="790"/>
            <ac:picMk id="11" creationId="{E2C1F8EE-97E5-1C3A-4D0D-C63ED89805A9}"/>
          </ac:picMkLst>
        </pc:picChg>
        <pc:picChg chg="del">
          <ac:chgData name="Utilisateur invité" userId="" providerId="Windows Live" clId="Web-{5E3A4BC4-FECF-4B9D-B776-0F6E282A1FE0}" dt="2024-06-09T12:29:51.575" v="317"/>
          <ac:picMkLst>
            <pc:docMk/>
            <pc:sldMk cId="2911892272" sldId="790"/>
            <ac:picMk id="13" creationId="{8835954C-4CA2-EBB1-A080-65FB5EBA7B72}"/>
          </ac:picMkLst>
        </pc:picChg>
        <pc:picChg chg="mod modCrop">
          <ac:chgData name="Utilisateur invité" userId="" providerId="Windows Live" clId="Web-{5E3A4BC4-FECF-4B9D-B776-0F6E282A1FE0}" dt="2024-06-09T12:30:11.872" v="323" actId="1076"/>
          <ac:picMkLst>
            <pc:docMk/>
            <pc:sldMk cId="2911892272" sldId="790"/>
            <ac:picMk id="15" creationId="{CF934AEB-7E1B-0A31-2981-485286D39DB6}"/>
          </ac:picMkLst>
        </pc:picChg>
        <pc:picChg chg="mod">
          <ac:chgData name="Utilisateur invité" userId="" providerId="Windows Live" clId="Web-{5E3A4BC4-FECF-4B9D-B776-0F6E282A1FE0}" dt="2024-06-09T12:29:54.075" v="319" actId="1076"/>
          <ac:picMkLst>
            <pc:docMk/>
            <pc:sldMk cId="2911892272" sldId="790"/>
            <ac:picMk id="17" creationId="{2427549A-DEFD-3569-684A-A2247C4C08D4}"/>
          </ac:picMkLst>
        </pc:picChg>
      </pc:sldChg>
      <pc:sldChg chg="modSp">
        <pc:chgData name="Utilisateur invité" userId="" providerId="Windows Live" clId="Web-{5E3A4BC4-FECF-4B9D-B776-0F6E282A1FE0}" dt="2024-06-09T11:48:28.142" v="137" actId="20577"/>
        <pc:sldMkLst>
          <pc:docMk/>
          <pc:sldMk cId="3322234441" sldId="792"/>
        </pc:sldMkLst>
        <pc:spChg chg="mod">
          <ac:chgData name="Utilisateur invité" userId="" providerId="Windows Live" clId="Web-{5E3A4BC4-FECF-4B9D-B776-0F6E282A1FE0}" dt="2024-06-09T11:48:28.142" v="137" actId="20577"/>
          <ac:spMkLst>
            <pc:docMk/>
            <pc:sldMk cId="3322234441" sldId="792"/>
            <ac:spMk id="6" creationId="{BCF0FD0D-FE66-73B6-0227-00924349AD20}"/>
          </ac:spMkLst>
        </pc:spChg>
      </pc:sldChg>
      <pc:sldChg chg="delSp modSp">
        <pc:chgData name="Utilisateur invité" userId="" providerId="Windows Live" clId="Web-{5E3A4BC4-FECF-4B9D-B776-0F6E282A1FE0}" dt="2024-06-09T12:58:51.993" v="422"/>
        <pc:sldMkLst>
          <pc:docMk/>
          <pc:sldMk cId="3799906543" sldId="793"/>
        </pc:sldMkLst>
        <pc:spChg chg="mod">
          <ac:chgData name="Utilisateur invité" userId="" providerId="Windows Live" clId="Web-{5E3A4BC4-FECF-4B9D-B776-0F6E282A1FE0}" dt="2024-06-09T12:58:49.258" v="421" actId="20577"/>
          <ac:spMkLst>
            <pc:docMk/>
            <pc:sldMk cId="3799906543" sldId="793"/>
            <ac:spMk id="4" creationId="{8C47B576-4485-E88F-CD72-C57CB67A784A}"/>
          </ac:spMkLst>
        </pc:spChg>
        <pc:spChg chg="del">
          <ac:chgData name="Utilisateur invité" userId="" providerId="Windows Live" clId="Web-{5E3A4BC4-FECF-4B9D-B776-0F6E282A1FE0}" dt="2024-06-09T12:58:51.993" v="422"/>
          <ac:spMkLst>
            <pc:docMk/>
            <pc:sldMk cId="3799906543" sldId="793"/>
            <ac:spMk id="5" creationId="{408EAD5A-F6B8-DC77-F060-6D459CC8CA76}"/>
          </ac:spMkLst>
        </pc:spChg>
      </pc:sldChg>
      <pc:sldChg chg="modSp add ord replId">
        <pc:chgData name="Utilisateur invité" userId="" providerId="Windows Live" clId="Web-{5E3A4BC4-FECF-4B9D-B776-0F6E282A1FE0}" dt="2024-06-09T13:26:25.982" v="817" actId="1076"/>
        <pc:sldMkLst>
          <pc:docMk/>
          <pc:sldMk cId="587987872" sldId="794"/>
        </pc:sldMkLst>
        <pc:spChg chg="mod">
          <ac:chgData name="Utilisateur invité" userId="" providerId="Windows Live" clId="Web-{5E3A4BC4-FECF-4B9D-B776-0F6E282A1FE0}" dt="2024-06-09T11:58:02.449" v="179" actId="20577"/>
          <ac:spMkLst>
            <pc:docMk/>
            <pc:sldMk cId="587987872" sldId="794"/>
            <ac:spMk id="2" creationId="{08CD4DB9-AEA2-8511-13F2-423DFB8EC480}"/>
          </ac:spMkLst>
        </pc:spChg>
        <pc:spChg chg="mod">
          <ac:chgData name="Utilisateur invité" userId="" providerId="Windows Live" clId="Web-{5E3A4BC4-FECF-4B9D-B776-0F6E282A1FE0}" dt="2024-06-09T12:41:52.122" v="327" actId="20577"/>
          <ac:spMkLst>
            <pc:docMk/>
            <pc:sldMk cId="587987872" sldId="794"/>
            <ac:spMk id="8" creationId="{1B655BF8-66A1-A2EE-B626-2CE69ACCE747}"/>
          </ac:spMkLst>
        </pc:spChg>
        <pc:spChg chg="mod">
          <ac:chgData name="Utilisateur invité" userId="" providerId="Windows Live" clId="Web-{5E3A4BC4-FECF-4B9D-B776-0F6E282A1FE0}" dt="2024-06-09T12:41:48.857" v="325" actId="20577"/>
          <ac:spMkLst>
            <pc:docMk/>
            <pc:sldMk cId="587987872" sldId="794"/>
            <ac:spMk id="11" creationId="{7E3E897D-91A8-144B-56F4-9E0432DEF58A}"/>
          </ac:spMkLst>
        </pc:spChg>
        <pc:spChg chg="mod">
          <ac:chgData name="Utilisateur invité" userId="" providerId="Windows Live" clId="Web-{5E3A4BC4-FECF-4B9D-B776-0F6E282A1FE0}" dt="2024-06-09T12:41:51.044" v="326" actId="20577"/>
          <ac:spMkLst>
            <pc:docMk/>
            <pc:sldMk cId="587987872" sldId="794"/>
            <ac:spMk id="17" creationId="{BF30E5B4-A873-82A4-C6ED-31810FA02E84}"/>
          </ac:spMkLst>
        </pc:spChg>
        <pc:grpChg chg="mod">
          <ac:chgData name="Utilisateur invité" userId="" providerId="Windows Live" clId="Web-{5E3A4BC4-FECF-4B9D-B776-0F6E282A1FE0}" dt="2024-06-09T13:26:25.982" v="817" actId="1076"/>
          <ac:grpSpMkLst>
            <pc:docMk/>
            <pc:sldMk cId="587987872" sldId="794"/>
            <ac:grpSpMk id="16" creationId="{254C9D9D-436B-506A-F0EF-B42E51DE43F6}"/>
          </ac:grpSpMkLst>
        </pc:grpChg>
      </pc:sldChg>
      <pc:sldChg chg="modSp del">
        <pc:chgData name="Utilisateur invité" userId="" providerId="Windows Live" clId="Web-{5E3A4BC4-FECF-4B9D-B776-0F6E282A1FE0}" dt="2024-06-09T12:28:44.729" v="308"/>
        <pc:sldMkLst>
          <pc:docMk/>
          <pc:sldMk cId="1346234344" sldId="795"/>
        </pc:sldMkLst>
        <pc:spChg chg="mod">
          <ac:chgData name="Utilisateur invité" userId="" providerId="Windows Live" clId="Web-{5E3A4BC4-FECF-4B9D-B776-0F6E282A1FE0}" dt="2024-06-09T12:26:27.362" v="303" actId="20577"/>
          <ac:spMkLst>
            <pc:docMk/>
            <pc:sldMk cId="1346234344" sldId="795"/>
            <ac:spMk id="4" creationId="{8C47B576-4485-E88F-CD72-C57CB67A784A}"/>
          </ac:spMkLst>
        </pc:spChg>
      </pc:sldChg>
      <pc:sldChg chg="addSp delSp modSp new">
        <pc:chgData name="Utilisateur invité" userId="" providerId="Windows Live" clId="Web-{5E3A4BC4-FECF-4B9D-B776-0F6E282A1FE0}" dt="2024-06-09T12:10:25.944" v="274"/>
        <pc:sldMkLst>
          <pc:docMk/>
          <pc:sldMk cId="48897409" sldId="796"/>
        </pc:sldMkLst>
        <pc:spChg chg="del">
          <ac:chgData name="Utilisateur invité" userId="" providerId="Windows Live" clId="Web-{5E3A4BC4-FECF-4B9D-B776-0F6E282A1FE0}" dt="2024-06-09T12:10:24.710" v="273"/>
          <ac:spMkLst>
            <pc:docMk/>
            <pc:sldMk cId="48897409" sldId="796"/>
            <ac:spMk id="2" creationId="{F8FDE81D-0C72-3A42-A2BE-3DCA9AF65EC4}"/>
          </ac:spMkLst>
        </pc:spChg>
        <pc:spChg chg="add mod">
          <ac:chgData name="Utilisateur invité" userId="" providerId="Windows Live" clId="Web-{5E3A4BC4-FECF-4B9D-B776-0F6E282A1FE0}" dt="2024-06-09T12:10:25.944" v="274"/>
          <ac:spMkLst>
            <pc:docMk/>
            <pc:sldMk cId="48897409" sldId="796"/>
            <ac:spMk id="6" creationId="{26DF404C-54AF-29B6-B0BB-A8F3468C4172}"/>
          </ac:spMkLst>
        </pc:spChg>
      </pc:sldChg>
      <pc:sldChg chg="modSp add ord replId">
        <pc:chgData name="Utilisateur invité" userId="" providerId="Windows Live" clId="Web-{5E3A4BC4-FECF-4B9D-B776-0F6E282A1FE0}" dt="2024-06-09T12:49:08.716" v="359" actId="20577"/>
        <pc:sldMkLst>
          <pc:docMk/>
          <pc:sldMk cId="851602535" sldId="797"/>
        </pc:sldMkLst>
        <pc:spChg chg="mod">
          <ac:chgData name="Utilisateur invité" userId="" providerId="Windows Live" clId="Web-{5E3A4BC4-FECF-4B9D-B776-0F6E282A1FE0}" dt="2024-06-09T12:49:08.716" v="359" actId="20577"/>
          <ac:spMkLst>
            <pc:docMk/>
            <pc:sldMk cId="851602535" sldId="797"/>
            <ac:spMk id="4" creationId="{8C47B576-4485-E88F-CD72-C57CB67A784A}"/>
          </ac:spMkLst>
        </pc:spChg>
      </pc:sldChg>
      <pc:sldChg chg="add replId">
        <pc:chgData name="Utilisateur invité" userId="" providerId="Windows Live" clId="Web-{5E3A4BC4-FECF-4B9D-B776-0F6E282A1FE0}" dt="2024-06-09T12:42:43.734" v="340"/>
        <pc:sldMkLst>
          <pc:docMk/>
          <pc:sldMk cId="3913106070" sldId="798"/>
        </pc:sldMkLst>
      </pc:sldChg>
      <pc:sldChg chg="addSp delSp modSp add replId">
        <pc:chgData name="Utilisateur invité" userId="" providerId="Windows Live" clId="Web-{5E3A4BC4-FECF-4B9D-B776-0F6E282A1FE0}" dt="2024-06-09T13:03:34.566" v="478" actId="1076"/>
        <pc:sldMkLst>
          <pc:docMk/>
          <pc:sldMk cId="103996856" sldId="799"/>
        </pc:sldMkLst>
        <pc:spChg chg="add mod">
          <ac:chgData name="Utilisateur invité" userId="" providerId="Windows Live" clId="Web-{5E3A4BC4-FECF-4B9D-B776-0F6E282A1FE0}" dt="2024-06-09T13:03:34.566" v="478" actId="1076"/>
          <ac:spMkLst>
            <pc:docMk/>
            <pc:sldMk cId="103996856" sldId="799"/>
            <ac:spMk id="4" creationId="{E5ACEAD3-5AAE-09CB-2C7E-CDA233A1C7F3}"/>
          </ac:spMkLst>
        </pc:spChg>
        <pc:spChg chg="del">
          <ac:chgData name="Utilisateur invité" userId="" providerId="Windows Live" clId="Web-{5E3A4BC4-FECF-4B9D-B776-0F6E282A1FE0}" dt="2024-06-09T13:02:05.173" v="442"/>
          <ac:spMkLst>
            <pc:docMk/>
            <pc:sldMk cId="103996856" sldId="799"/>
            <ac:spMk id="5" creationId="{58DB9245-1539-9C8B-D1D6-DFEC51F0E2B9}"/>
          </ac:spMkLst>
        </pc:spChg>
        <pc:spChg chg="add del mod">
          <ac:chgData name="Utilisateur invité" userId="" providerId="Windows Live" clId="Web-{5E3A4BC4-FECF-4B9D-B776-0F6E282A1FE0}" dt="2024-06-09T12:59:10.634" v="428" actId="20577"/>
          <ac:spMkLst>
            <pc:docMk/>
            <pc:sldMk cId="103996856" sldId="799"/>
            <ac:spMk id="8" creationId="{E394A843-F4D7-AB36-5FBF-951E9E2A5E4B}"/>
          </ac:spMkLst>
        </pc:spChg>
        <pc:picChg chg="add mod">
          <ac:chgData name="Utilisateur invité" userId="" providerId="Windows Live" clId="Web-{5E3A4BC4-FECF-4B9D-B776-0F6E282A1FE0}" dt="2024-06-09T13:03:23.566" v="476" actId="1076"/>
          <ac:picMkLst>
            <pc:docMk/>
            <pc:sldMk cId="103996856" sldId="799"/>
            <ac:picMk id="2" creationId="{6865E0CE-2A40-95C8-96D4-D1F7C6F1FA0C}"/>
          </ac:picMkLst>
        </pc:picChg>
        <pc:picChg chg="del">
          <ac:chgData name="Utilisateur invité" userId="" providerId="Windows Live" clId="Web-{5E3A4BC4-FECF-4B9D-B776-0F6E282A1FE0}" dt="2024-06-09T12:59:01.618" v="424"/>
          <ac:picMkLst>
            <pc:docMk/>
            <pc:sldMk cId="103996856" sldId="799"/>
            <ac:picMk id="6" creationId="{701118E7-8908-3A35-68E1-745D5FCC2FF6}"/>
          </ac:picMkLst>
        </pc:picChg>
      </pc:sldChg>
      <pc:sldChg chg="del">
        <pc:chgData name="Utilisateur invité" userId="" providerId="Windows Live" clId="Web-{5E3A4BC4-FECF-4B9D-B776-0F6E282A1FE0}" dt="2024-06-09T12:46:50.992" v="350"/>
        <pc:sldMkLst>
          <pc:docMk/>
          <pc:sldMk cId="3281503586" sldId="799"/>
        </pc:sldMkLst>
      </pc:sldChg>
      <pc:sldChg chg="delSp modSp add ord replId">
        <pc:chgData name="Utilisateur invité" userId="" providerId="Windows Live" clId="Web-{5E3A4BC4-FECF-4B9D-B776-0F6E282A1FE0}" dt="2024-06-09T14:06:02.743" v="1030" actId="20577"/>
        <pc:sldMkLst>
          <pc:docMk/>
          <pc:sldMk cId="722305517" sldId="800"/>
        </pc:sldMkLst>
        <pc:spChg chg="mod">
          <ac:chgData name="Utilisateur invité" userId="" providerId="Windows Live" clId="Web-{5E3A4BC4-FECF-4B9D-B776-0F6E282A1FE0}" dt="2024-06-09T13:25:48.247" v="805" actId="20577"/>
          <ac:spMkLst>
            <pc:docMk/>
            <pc:sldMk cId="722305517" sldId="800"/>
            <ac:spMk id="2" creationId="{08CD4DB9-AEA2-8511-13F2-423DFB8EC480}"/>
          </ac:spMkLst>
        </pc:spChg>
        <pc:spChg chg="mod">
          <ac:chgData name="Utilisateur invité" userId="" providerId="Windows Live" clId="Web-{5E3A4BC4-FECF-4B9D-B776-0F6E282A1FE0}" dt="2024-06-09T13:25:44.059" v="803" actId="20577"/>
          <ac:spMkLst>
            <pc:docMk/>
            <pc:sldMk cId="722305517" sldId="800"/>
            <ac:spMk id="5" creationId="{5B5D01E9-C5C3-63C2-C2E0-33AF1A83C3F5}"/>
          </ac:spMkLst>
        </pc:spChg>
        <pc:spChg chg="mod">
          <ac:chgData name="Utilisateur invité" userId="" providerId="Windows Live" clId="Web-{5E3A4BC4-FECF-4B9D-B776-0F6E282A1FE0}" dt="2024-06-09T14:06:02.743" v="1030" actId="20577"/>
          <ac:spMkLst>
            <pc:docMk/>
            <pc:sldMk cId="722305517" sldId="800"/>
            <ac:spMk id="7" creationId="{E2D17840-6BA8-2A8F-E225-33AEF4EA4AD2}"/>
          </ac:spMkLst>
        </pc:spChg>
        <pc:spChg chg="mod">
          <ac:chgData name="Utilisateur invité" userId="" providerId="Windows Live" clId="Web-{5E3A4BC4-FECF-4B9D-B776-0F6E282A1FE0}" dt="2024-06-09T14:01:04.341" v="847" actId="20577"/>
          <ac:spMkLst>
            <pc:docMk/>
            <pc:sldMk cId="722305517" sldId="800"/>
            <ac:spMk id="10" creationId="{C09A8CFE-6515-80ED-5346-7F87C84B4870}"/>
          </ac:spMkLst>
        </pc:spChg>
        <pc:spChg chg="mod">
          <ac:chgData name="Utilisateur invité" userId="" providerId="Windows Live" clId="Web-{5E3A4BC4-FECF-4B9D-B776-0F6E282A1FE0}" dt="2024-06-09T13:27:10.421" v="834" actId="20577"/>
          <ac:spMkLst>
            <pc:docMk/>
            <pc:sldMk cId="722305517" sldId="800"/>
            <ac:spMk id="14" creationId="{80185AE1-4A37-599A-3A8B-AAEB033D3D66}"/>
          </ac:spMkLst>
        </pc:spChg>
        <pc:spChg chg="del">
          <ac:chgData name="Utilisateur invité" userId="" providerId="Windows Live" clId="Web-{5E3A4BC4-FECF-4B9D-B776-0F6E282A1FE0}" dt="2024-06-09T13:26:04.888" v="813"/>
          <ac:spMkLst>
            <pc:docMk/>
            <pc:sldMk cId="722305517" sldId="800"/>
            <ac:spMk id="18" creationId="{A841C9E0-38C4-EBF7-0014-B69EB912D699}"/>
          </ac:spMkLst>
        </pc:spChg>
        <pc:spChg chg="del">
          <ac:chgData name="Utilisateur invité" userId="" providerId="Windows Live" clId="Web-{5E3A4BC4-FECF-4B9D-B776-0F6E282A1FE0}" dt="2024-06-09T13:26:08.107" v="814"/>
          <ac:spMkLst>
            <pc:docMk/>
            <pc:sldMk cId="722305517" sldId="800"/>
            <ac:spMk id="27" creationId="{99E131DE-F8D7-7759-4341-9B37D713D369}"/>
          </ac:spMkLst>
        </pc:spChg>
        <pc:spChg chg="del">
          <ac:chgData name="Utilisateur invité" userId="" providerId="Windows Live" clId="Web-{5E3A4BC4-FECF-4B9D-B776-0F6E282A1FE0}" dt="2024-06-09T13:26:01.950" v="809"/>
          <ac:spMkLst>
            <pc:docMk/>
            <pc:sldMk cId="722305517" sldId="800"/>
            <ac:spMk id="28" creationId="{594996F0-881B-9799-56F1-A7E0E8907D3A}"/>
          </ac:spMkLst>
        </pc:spChg>
        <pc:grpChg chg="mod">
          <ac:chgData name="Utilisateur invité" userId="" providerId="Windows Live" clId="Web-{5E3A4BC4-FECF-4B9D-B776-0F6E282A1FE0}" dt="2024-06-09T13:27:26.031" v="846" actId="1076"/>
          <ac:grpSpMkLst>
            <pc:docMk/>
            <pc:sldMk cId="722305517" sldId="800"/>
            <ac:grpSpMk id="6" creationId="{27AC0910-EAC3-072E-24B6-826D8024CC6A}"/>
          </ac:grpSpMkLst>
        </pc:grpChg>
        <pc:grpChg chg="del">
          <ac:chgData name="Utilisateur invité" userId="" providerId="Windows Live" clId="Web-{5E3A4BC4-FECF-4B9D-B776-0F6E282A1FE0}" dt="2024-06-09T13:26:09.763" v="815"/>
          <ac:grpSpMkLst>
            <pc:docMk/>
            <pc:sldMk cId="722305517" sldId="800"/>
            <ac:grpSpMk id="16" creationId="{254C9D9D-436B-506A-F0EF-B42E51DE43F6}"/>
          </ac:grpSpMkLst>
        </pc:grpChg>
        <pc:grpChg chg="del">
          <ac:chgData name="Utilisateur invité" userId="" providerId="Windows Live" clId="Web-{5E3A4BC4-FECF-4B9D-B776-0F6E282A1FE0}" dt="2024-06-09T13:26:01.138" v="808"/>
          <ac:grpSpMkLst>
            <pc:docMk/>
            <pc:sldMk cId="722305517" sldId="800"/>
            <ac:grpSpMk id="24" creationId="{399879CB-A73F-44BB-CB84-ED687BC2AB94}"/>
          </ac:grpSpMkLst>
        </pc:grpChg>
        <pc:grpChg chg="del">
          <ac:chgData name="Utilisateur invité" userId="" providerId="Windows Live" clId="Web-{5E3A4BC4-FECF-4B9D-B776-0F6E282A1FE0}" dt="2024-06-09T13:26:02.544" v="810"/>
          <ac:grpSpMkLst>
            <pc:docMk/>
            <pc:sldMk cId="722305517" sldId="800"/>
            <ac:grpSpMk id="26" creationId="{65907F24-82CA-4C33-2828-FCE19577E725}"/>
          </ac:grpSpMkLst>
        </pc:grpChg>
        <pc:picChg chg="del">
          <ac:chgData name="Utilisateur invité" userId="" providerId="Windows Live" clId="Web-{5E3A4BC4-FECF-4B9D-B776-0F6E282A1FE0}" dt="2024-06-09T13:26:00.247" v="807"/>
          <ac:picMkLst>
            <pc:docMk/>
            <pc:sldMk cId="722305517" sldId="800"/>
            <ac:picMk id="12" creationId="{DCB9B41D-FF3A-596A-4152-2FD617A2536F}"/>
          </ac:picMkLst>
        </pc:picChg>
        <pc:cxnChg chg="del mod">
          <ac:chgData name="Utilisateur invité" userId="" providerId="Windows Live" clId="Web-{5E3A4BC4-FECF-4B9D-B776-0F6E282A1FE0}" dt="2024-06-09T13:26:04.044" v="812"/>
          <ac:cxnSpMkLst>
            <pc:docMk/>
            <pc:sldMk cId="722305517" sldId="800"/>
            <ac:cxnSpMk id="30" creationId="{D28E8624-D524-FAB5-2E8E-BC75446DE583}"/>
          </ac:cxnSpMkLst>
        </pc:cxnChg>
        <pc:cxnChg chg="del mod">
          <ac:chgData name="Utilisateur invité" userId="" providerId="Windows Live" clId="Web-{5E3A4BC4-FECF-4B9D-B776-0F6E282A1FE0}" dt="2024-06-09T13:26:03.341" v="811"/>
          <ac:cxnSpMkLst>
            <pc:docMk/>
            <pc:sldMk cId="722305517" sldId="800"/>
            <ac:cxnSpMk id="31" creationId="{BEAB608C-AF58-8058-A495-905E2162A4B3}"/>
          </ac:cxnSpMkLst>
        </pc:cxnChg>
      </pc:sldChg>
    </pc:docChg>
  </pc:docChgLst>
  <pc:docChgLst>
    <pc:chgData name="Rafael Aronis" userId="a6a7f4db76861420" providerId="LiveId" clId="{0E6C65E4-EE53-4D66-8BB1-E68D9F90CF0A}"/>
    <pc:docChg chg="undo redo custSel addSld delSld modSld sldOrd modMainMaster">
      <pc:chgData name="Rafael Aronis" userId="a6a7f4db76861420" providerId="LiveId" clId="{0E6C65E4-EE53-4D66-8BB1-E68D9F90CF0A}" dt="2023-05-04T14:13:58.596" v="1936" actId="207"/>
      <pc:docMkLst>
        <pc:docMk/>
      </pc:docMkLst>
      <pc:sldChg chg="addSp delSp modSp mod modShow">
        <pc:chgData name="Rafael Aronis" userId="a6a7f4db76861420" providerId="LiveId" clId="{0E6C65E4-EE53-4D66-8BB1-E68D9F90CF0A}" dt="2023-05-04T14:09:51.706" v="1916" actId="14100"/>
        <pc:sldMkLst>
          <pc:docMk/>
          <pc:sldMk cId="0" sldId="256"/>
        </pc:sldMkLst>
        <pc:spChg chg="mod">
          <ac:chgData name="Rafael Aronis" userId="a6a7f4db76861420" providerId="LiveId" clId="{0E6C65E4-EE53-4D66-8BB1-E68D9F90CF0A}" dt="2023-05-04T14:09:51.706" v="1916" actId="14100"/>
          <ac:spMkLst>
            <pc:docMk/>
            <pc:sldMk cId="0" sldId="256"/>
            <ac:spMk id="4" creationId="{00000000-0000-0000-0000-000000000000}"/>
          </ac:spMkLst>
        </pc:spChg>
        <pc:spChg chg="add del">
          <ac:chgData name="Rafael Aronis" userId="a6a7f4db76861420" providerId="LiveId" clId="{0E6C65E4-EE53-4D66-8BB1-E68D9F90CF0A}" dt="2023-05-04T11:57:00.961" v="15" actId="22"/>
          <ac:spMkLst>
            <pc:docMk/>
            <pc:sldMk cId="0" sldId="256"/>
            <ac:spMk id="5" creationId="{7FEC1B0D-2B8E-9DC6-CEC0-63CA31A9F8D4}"/>
          </ac:spMkLst>
        </pc:spChg>
        <pc:spChg chg="mod">
          <ac:chgData name="Rafael Aronis" userId="a6a7f4db76861420" providerId="LiveId" clId="{0E6C65E4-EE53-4D66-8BB1-E68D9F90CF0A}" dt="2023-05-04T12:03:30.550" v="162" actId="14100"/>
          <ac:spMkLst>
            <pc:docMk/>
            <pc:sldMk cId="0" sldId="256"/>
            <ac:spMk id="6" creationId="{00000000-0000-0000-0000-000000000000}"/>
          </ac:spMkLst>
        </pc:spChg>
        <pc:spChg chg="add del mod">
          <ac:chgData name="Rafael Aronis" userId="a6a7f4db76861420" providerId="LiveId" clId="{0E6C65E4-EE53-4D66-8BB1-E68D9F90CF0A}" dt="2023-05-04T11:57:04.809" v="17"/>
          <ac:spMkLst>
            <pc:docMk/>
            <pc:sldMk cId="0" sldId="256"/>
            <ac:spMk id="7" creationId="{CEECF838-665F-0E98-1D91-03F449A0C51B}"/>
          </ac:spMkLst>
        </pc:spChg>
        <pc:spChg chg="add mod">
          <ac:chgData name="Rafael Aronis" userId="a6a7f4db76861420" providerId="LiveId" clId="{0E6C65E4-EE53-4D66-8BB1-E68D9F90CF0A}" dt="2023-05-04T12:04:27.731" v="185" actId="1036"/>
          <ac:spMkLst>
            <pc:docMk/>
            <pc:sldMk cId="0" sldId="256"/>
            <ac:spMk id="8" creationId="{5B6CD1CC-45E3-E9B2-54C4-065125CA7045}"/>
          </ac:spMkLst>
        </pc:spChg>
        <pc:spChg chg="add mod ord">
          <ac:chgData name="Rafael Aronis" userId="a6a7f4db76861420" providerId="LiveId" clId="{0E6C65E4-EE53-4D66-8BB1-E68D9F90CF0A}" dt="2023-05-04T14:09:48.542" v="1915" actId="14100"/>
          <ac:spMkLst>
            <pc:docMk/>
            <pc:sldMk cId="0" sldId="256"/>
            <ac:spMk id="12" creationId="{96008C0E-CABF-9CB6-EEC0-7F4D1CF5C03A}"/>
          </ac:spMkLst>
        </pc:spChg>
        <pc:grpChg chg="add mod">
          <ac:chgData name="Rafael Aronis" userId="a6a7f4db76861420" providerId="LiveId" clId="{0E6C65E4-EE53-4D66-8BB1-E68D9F90CF0A}" dt="2023-05-04T14:09:45.042" v="1914" actId="14100"/>
          <ac:grpSpMkLst>
            <pc:docMk/>
            <pc:sldMk cId="0" sldId="256"/>
            <ac:grpSpMk id="11" creationId="{5691F8A7-C5BE-A8E5-3E16-AC4BC5FCD9A0}"/>
          </ac:grpSpMkLst>
        </pc:grpChg>
        <pc:picChg chg="mod">
          <ac:chgData name="Rafael Aronis" userId="a6a7f4db76861420" providerId="LiveId" clId="{0E6C65E4-EE53-4D66-8BB1-E68D9F90CF0A}" dt="2023-05-04T12:04:12.098" v="174" actId="1076"/>
          <ac:picMkLst>
            <pc:docMk/>
            <pc:sldMk cId="0" sldId="256"/>
            <ac:picMk id="2" creationId="{6E547193-EB5D-422D-3EE8-E558CC1C45AB}"/>
          </ac:picMkLst>
        </pc:picChg>
        <pc:picChg chg="del mod">
          <ac:chgData name="Rafael Aronis" userId="a6a7f4db76861420" providerId="LiveId" clId="{0E6C65E4-EE53-4D66-8BB1-E68D9F90CF0A}" dt="2023-05-04T12:03:36.333" v="164" actId="478"/>
          <ac:picMkLst>
            <pc:docMk/>
            <pc:sldMk cId="0" sldId="256"/>
            <ac:picMk id="1026" creationId="{2FE35012-D0ED-AEA7-52E4-CC8F256A10F0}"/>
          </ac:picMkLst>
        </pc:picChg>
        <pc:cxnChg chg="add mod">
          <ac:chgData name="Rafael Aronis" userId="a6a7f4db76861420" providerId="LiveId" clId="{0E6C65E4-EE53-4D66-8BB1-E68D9F90CF0A}" dt="2023-05-04T12:04:37.317" v="207" actId="1036"/>
          <ac:cxnSpMkLst>
            <pc:docMk/>
            <pc:sldMk cId="0" sldId="256"/>
            <ac:cxnSpMk id="9" creationId="{24AF3420-5CC9-E9AF-7CA2-4DE33FEC360A}"/>
          </ac:cxnSpMkLst>
        </pc:cxnChg>
      </pc:sldChg>
      <pc:sldChg chg="del">
        <pc:chgData name="Rafael Aronis" userId="a6a7f4db76861420" providerId="LiveId" clId="{0E6C65E4-EE53-4D66-8BB1-E68D9F90CF0A}" dt="2023-05-04T13:32:12.297" v="1326" actId="47"/>
        <pc:sldMkLst>
          <pc:docMk/>
          <pc:sldMk cId="3547377652" sldId="588"/>
        </pc:sldMkLst>
      </pc:sldChg>
      <pc:sldChg chg="addSp delSp modSp mod ord">
        <pc:chgData name="Rafael Aronis" userId="a6a7f4db76861420" providerId="LiveId" clId="{0E6C65E4-EE53-4D66-8BB1-E68D9F90CF0A}" dt="2023-05-04T14:11:27.890" v="1925" actId="207"/>
        <pc:sldMkLst>
          <pc:docMk/>
          <pc:sldMk cId="708148022" sldId="592"/>
        </pc:sldMkLst>
        <pc:spChg chg="add mod">
          <ac:chgData name="Rafael Aronis" userId="a6a7f4db76861420" providerId="LiveId" clId="{0E6C65E4-EE53-4D66-8BB1-E68D9F90CF0A}" dt="2023-05-04T13:56:15.955" v="1583"/>
          <ac:spMkLst>
            <pc:docMk/>
            <pc:sldMk cId="708148022" sldId="592"/>
            <ac:spMk id="2" creationId="{29A8C1A9-10B0-8DF3-F3B6-A5D45B436557}"/>
          </ac:spMkLst>
        </pc:spChg>
        <pc:spChg chg="mod">
          <ac:chgData name="Rafael Aronis" userId="a6a7f4db76861420" providerId="LiveId" clId="{0E6C65E4-EE53-4D66-8BB1-E68D9F90CF0A}" dt="2023-05-04T13:35:51.350" v="1390" actId="20577"/>
          <ac:spMkLst>
            <pc:docMk/>
            <pc:sldMk cId="708148022" sldId="592"/>
            <ac:spMk id="3" creationId="{00000000-0000-0000-0000-000000000000}"/>
          </ac:spMkLst>
        </pc:spChg>
        <pc:spChg chg="del">
          <ac:chgData name="Rafael Aronis" userId="a6a7f4db76861420" providerId="LiveId" clId="{0E6C65E4-EE53-4D66-8BB1-E68D9F90CF0A}" dt="2023-05-04T13:14:19.165" v="1065" actId="478"/>
          <ac:spMkLst>
            <pc:docMk/>
            <pc:sldMk cId="708148022" sldId="592"/>
            <ac:spMk id="6" creationId="{D1F49F83-0C4B-E42D-E762-2B2086D2863F}"/>
          </ac:spMkLst>
        </pc:spChg>
        <pc:spChg chg="mod">
          <ac:chgData name="Rafael Aronis" userId="a6a7f4db76861420" providerId="LiveId" clId="{0E6C65E4-EE53-4D66-8BB1-E68D9F90CF0A}" dt="2023-05-04T13:17:42.002" v="1160" actId="20577"/>
          <ac:spMkLst>
            <pc:docMk/>
            <pc:sldMk cId="708148022" sldId="592"/>
            <ac:spMk id="7" creationId="{399E4657-A1DF-48CB-BE4B-88642AEF3A35}"/>
          </ac:spMkLst>
        </pc:spChg>
        <pc:spChg chg="mod">
          <ac:chgData name="Rafael Aronis" userId="a6a7f4db76861420" providerId="LiveId" clId="{0E6C65E4-EE53-4D66-8BB1-E68D9F90CF0A}" dt="2023-05-04T14:11:17.549" v="1923" actId="207"/>
          <ac:spMkLst>
            <pc:docMk/>
            <pc:sldMk cId="708148022" sldId="592"/>
            <ac:spMk id="24" creationId="{C1435264-83BF-4619-8B68-24584970E98E}"/>
          </ac:spMkLst>
        </pc:spChg>
        <pc:spChg chg="mod">
          <ac:chgData name="Rafael Aronis" userId="a6a7f4db76861420" providerId="LiveId" clId="{0E6C65E4-EE53-4D66-8BB1-E68D9F90CF0A}" dt="2023-05-04T14:08:55.937" v="1901" actId="1036"/>
          <ac:spMkLst>
            <pc:docMk/>
            <pc:sldMk cId="708148022" sldId="592"/>
            <ac:spMk id="25" creationId="{1333B3B3-5ADC-4EFD-B155-711BC1546D63}"/>
          </ac:spMkLst>
        </pc:spChg>
        <pc:spChg chg="mod">
          <ac:chgData name="Rafael Aronis" userId="a6a7f4db76861420" providerId="LiveId" clId="{0E6C65E4-EE53-4D66-8BB1-E68D9F90CF0A}" dt="2023-05-04T14:11:23.041" v="1924" actId="207"/>
          <ac:spMkLst>
            <pc:docMk/>
            <pc:sldMk cId="708148022" sldId="592"/>
            <ac:spMk id="27" creationId="{A0B314EE-A168-4B5E-ABE2-01A59B5BAB82}"/>
          </ac:spMkLst>
        </pc:spChg>
        <pc:spChg chg="mod">
          <ac:chgData name="Rafael Aronis" userId="a6a7f4db76861420" providerId="LiveId" clId="{0E6C65E4-EE53-4D66-8BB1-E68D9F90CF0A}" dt="2023-05-04T14:07:39.193" v="1875" actId="207"/>
          <ac:spMkLst>
            <pc:docMk/>
            <pc:sldMk cId="708148022" sldId="592"/>
            <ac:spMk id="28" creationId="{F27B8EF6-4DE1-4C92-A81E-CB970EDA9044}"/>
          </ac:spMkLst>
        </pc:spChg>
        <pc:spChg chg="mod">
          <ac:chgData name="Rafael Aronis" userId="a6a7f4db76861420" providerId="LiveId" clId="{0E6C65E4-EE53-4D66-8BB1-E68D9F90CF0A}" dt="2023-05-04T14:11:27.890" v="1925" actId="207"/>
          <ac:spMkLst>
            <pc:docMk/>
            <pc:sldMk cId="708148022" sldId="592"/>
            <ac:spMk id="30" creationId="{8B9DFEBB-B398-47AA-AC11-D0E391CD7E97}"/>
          </ac:spMkLst>
        </pc:spChg>
        <pc:spChg chg="mod">
          <ac:chgData name="Rafael Aronis" userId="a6a7f4db76861420" providerId="LiveId" clId="{0E6C65E4-EE53-4D66-8BB1-E68D9F90CF0A}" dt="2023-05-04T14:07:43.179" v="1876" actId="207"/>
          <ac:spMkLst>
            <pc:docMk/>
            <pc:sldMk cId="708148022" sldId="592"/>
            <ac:spMk id="31" creationId="{28C1654C-BA5A-49D5-B1E9-7302E1E2E770}"/>
          </ac:spMkLst>
        </pc:spChg>
        <pc:spChg chg="mod">
          <ac:chgData name="Rafael Aronis" userId="a6a7f4db76861420" providerId="LiveId" clId="{0E6C65E4-EE53-4D66-8BB1-E68D9F90CF0A}" dt="2023-05-04T14:11:00.598" v="1921" actId="207"/>
          <ac:spMkLst>
            <pc:docMk/>
            <pc:sldMk cId="708148022" sldId="592"/>
            <ac:spMk id="57" creationId="{EAC9D660-EE7C-40E8-8548-715C2BFC5F8D}"/>
          </ac:spMkLst>
        </pc:spChg>
        <pc:spChg chg="mod">
          <ac:chgData name="Rafael Aronis" userId="a6a7f4db76861420" providerId="LiveId" clId="{0E6C65E4-EE53-4D66-8BB1-E68D9F90CF0A}" dt="2023-05-04T14:08:17.667" v="1886" actId="207"/>
          <ac:spMkLst>
            <pc:docMk/>
            <pc:sldMk cId="708148022" sldId="592"/>
            <ac:spMk id="58" creationId="{99F25307-8084-4345-B780-0E86989595E1}"/>
          </ac:spMkLst>
        </pc:spChg>
        <pc:spChg chg="mod">
          <ac:chgData name="Rafael Aronis" userId="a6a7f4db76861420" providerId="LiveId" clId="{0E6C65E4-EE53-4D66-8BB1-E68D9F90CF0A}" dt="2023-05-04T14:11:08.634" v="1922" actId="207"/>
          <ac:spMkLst>
            <pc:docMk/>
            <pc:sldMk cId="708148022" sldId="592"/>
            <ac:spMk id="60" creationId="{49E23CBA-61A9-480F-AEE6-B5D9963F0D29}"/>
          </ac:spMkLst>
        </pc:spChg>
        <pc:spChg chg="mod">
          <ac:chgData name="Rafael Aronis" userId="a6a7f4db76861420" providerId="LiveId" clId="{0E6C65E4-EE53-4D66-8BB1-E68D9F90CF0A}" dt="2023-05-04T14:08:21.220" v="1887" actId="207"/>
          <ac:spMkLst>
            <pc:docMk/>
            <pc:sldMk cId="708148022" sldId="592"/>
            <ac:spMk id="61" creationId="{AB1F8327-23A3-4E27-85D1-272C20DA23B6}"/>
          </ac:spMkLst>
        </pc:spChg>
        <pc:spChg chg="mod">
          <ac:chgData name="Rafael Aronis" userId="a6a7f4db76861420" providerId="LiveId" clId="{0E6C65E4-EE53-4D66-8BB1-E68D9F90CF0A}" dt="2023-05-04T13:42:45.963" v="1489" actId="12788"/>
          <ac:spMkLst>
            <pc:docMk/>
            <pc:sldMk cId="708148022" sldId="592"/>
            <ac:spMk id="67" creationId="{FE6502FE-D3D7-466B-9D5C-BE67C4C813C7}"/>
          </ac:spMkLst>
        </pc:spChg>
        <pc:grpChg chg="del">
          <ac:chgData name="Rafael Aronis" userId="a6a7f4db76861420" providerId="LiveId" clId="{0E6C65E4-EE53-4D66-8BB1-E68D9F90CF0A}" dt="2023-05-04T13:35:13.642" v="1355" actId="478"/>
          <ac:grpSpMkLst>
            <pc:docMk/>
            <pc:sldMk cId="708148022" sldId="592"/>
            <ac:grpSpMk id="47" creationId="{C661C1E6-DEA2-7985-8B95-EB0596AC26B3}"/>
          </ac:grpSpMkLst>
        </pc:grpChg>
        <pc:picChg chg="add mod">
          <ac:chgData name="Rafael Aronis" userId="a6a7f4db76861420" providerId="LiveId" clId="{0E6C65E4-EE53-4D66-8BB1-E68D9F90CF0A}" dt="2023-05-04T13:36:27.201" v="1398" actId="1076"/>
          <ac:picMkLst>
            <pc:docMk/>
            <pc:sldMk cId="708148022" sldId="592"/>
            <ac:picMk id="10" creationId="{E3CE1E9F-DA4E-4CDF-A9C9-961F87933FA7}"/>
          </ac:picMkLst>
        </pc:picChg>
        <pc:picChg chg="add mod">
          <ac:chgData name="Rafael Aronis" userId="a6a7f4db76861420" providerId="LiveId" clId="{0E6C65E4-EE53-4D66-8BB1-E68D9F90CF0A}" dt="2023-05-04T13:36:27.201" v="1398" actId="1076"/>
          <ac:picMkLst>
            <pc:docMk/>
            <pc:sldMk cId="708148022" sldId="592"/>
            <ac:picMk id="36" creationId="{B0DE3C86-6958-9961-F18F-4F51F3613C17}"/>
          </ac:picMkLst>
        </pc:picChg>
        <pc:picChg chg="add mod">
          <ac:chgData name="Rafael Aronis" userId="a6a7f4db76861420" providerId="LiveId" clId="{0E6C65E4-EE53-4D66-8BB1-E68D9F90CF0A}" dt="2023-05-04T13:36:17.396" v="1397" actId="571"/>
          <ac:picMkLst>
            <pc:docMk/>
            <pc:sldMk cId="708148022" sldId="592"/>
            <ac:picMk id="52" creationId="{8F64AD48-685A-1055-3FC7-76B4202BE1A3}"/>
          </ac:picMkLst>
        </pc:picChg>
        <pc:picChg chg="add mod">
          <ac:chgData name="Rafael Aronis" userId="a6a7f4db76861420" providerId="LiveId" clId="{0E6C65E4-EE53-4D66-8BB1-E68D9F90CF0A}" dt="2023-05-04T13:36:17.396" v="1397" actId="571"/>
          <ac:picMkLst>
            <pc:docMk/>
            <pc:sldMk cId="708148022" sldId="592"/>
            <ac:picMk id="53" creationId="{6991E9EF-3873-8158-B4D8-5F14C50B2E29}"/>
          </ac:picMkLst>
        </pc:picChg>
        <pc:picChg chg="add mod">
          <ac:chgData name="Rafael Aronis" userId="a6a7f4db76861420" providerId="LiveId" clId="{0E6C65E4-EE53-4D66-8BB1-E68D9F90CF0A}" dt="2023-05-04T13:36:48.563" v="1401" actId="571"/>
          <ac:picMkLst>
            <pc:docMk/>
            <pc:sldMk cId="708148022" sldId="592"/>
            <ac:picMk id="62" creationId="{1A108E5B-7EE0-F2DA-1126-D4BBDA54410E}"/>
          </ac:picMkLst>
        </pc:picChg>
        <pc:picChg chg="add mod">
          <ac:chgData name="Rafael Aronis" userId="a6a7f4db76861420" providerId="LiveId" clId="{0E6C65E4-EE53-4D66-8BB1-E68D9F90CF0A}" dt="2023-05-04T13:37:18.249" v="1403" actId="1076"/>
          <ac:picMkLst>
            <pc:docMk/>
            <pc:sldMk cId="708148022" sldId="592"/>
            <ac:picMk id="63" creationId="{ABF7ED04-2BBD-4851-3AD0-983F21FD992B}"/>
          </ac:picMkLst>
        </pc:picChg>
        <pc:picChg chg="add del mod">
          <ac:chgData name="Rafael Aronis" userId="a6a7f4db76861420" providerId="LiveId" clId="{0E6C65E4-EE53-4D66-8BB1-E68D9F90CF0A}" dt="2023-05-04T13:37:27.037" v="1404" actId="478"/>
          <ac:picMkLst>
            <pc:docMk/>
            <pc:sldMk cId="708148022" sldId="592"/>
            <ac:picMk id="64" creationId="{F3139D08-B185-0E0A-FCB5-DB65C7A3C592}"/>
          </ac:picMkLst>
        </pc:picChg>
        <pc:picChg chg="add del mod">
          <ac:chgData name="Rafael Aronis" userId="a6a7f4db76861420" providerId="LiveId" clId="{0E6C65E4-EE53-4D66-8BB1-E68D9F90CF0A}" dt="2023-05-04T13:37:36.884" v="1408"/>
          <ac:picMkLst>
            <pc:docMk/>
            <pc:sldMk cId="708148022" sldId="592"/>
            <ac:picMk id="70" creationId="{7C4B019B-A2A2-3A28-90F3-45CC4C3DCAB1}"/>
          </ac:picMkLst>
        </pc:picChg>
        <pc:picChg chg="add del mod">
          <ac:chgData name="Rafael Aronis" userId="a6a7f4db76861420" providerId="LiveId" clId="{0E6C65E4-EE53-4D66-8BB1-E68D9F90CF0A}" dt="2023-05-04T13:39:20.717" v="1442" actId="478"/>
          <ac:picMkLst>
            <pc:docMk/>
            <pc:sldMk cId="708148022" sldId="592"/>
            <ac:picMk id="71" creationId="{C9757B94-4DED-B946-248D-41B222807523}"/>
          </ac:picMkLst>
        </pc:picChg>
        <pc:picChg chg="add mod">
          <ac:chgData name="Rafael Aronis" userId="a6a7f4db76861420" providerId="LiveId" clId="{0E6C65E4-EE53-4D66-8BB1-E68D9F90CF0A}" dt="2023-05-04T13:43:31.640" v="1494" actId="1076"/>
          <ac:picMkLst>
            <pc:docMk/>
            <pc:sldMk cId="708148022" sldId="592"/>
            <ac:picMk id="73" creationId="{31CDB7C6-161B-5AA7-184E-7BDF61660837}"/>
          </ac:picMkLst>
        </pc:picChg>
        <pc:picChg chg="add mod">
          <ac:chgData name="Rafael Aronis" userId="a6a7f4db76861420" providerId="LiveId" clId="{0E6C65E4-EE53-4D66-8BB1-E68D9F90CF0A}" dt="2023-05-04T13:43:01.409" v="1492" actId="408"/>
          <ac:picMkLst>
            <pc:docMk/>
            <pc:sldMk cId="708148022" sldId="592"/>
            <ac:picMk id="74" creationId="{337623F2-94B0-820B-2732-1D4C431A6A58}"/>
          </ac:picMkLst>
        </pc:picChg>
        <pc:picChg chg="add mod">
          <ac:chgData name="Rafael Aronis" userId="a6a7f4db76861420" providerId="LiveId" clId="{0E6C65E4-EE53-4D66-8BB1-E68D9F90CF0A}" dt="2023-05-04T13:43:02.358" v="1493" actId="408"/>
          <ac:picMkLst>
            <pc:docMk/>
            <pc:sldMk cId="708148022" sldId="592"/>
            <ac:picMk id="75" creationId="{241C2656-5AF4-2D4E-123D-2B9A0CDD4704}"/>
          </ac:picMkLst>
        </pc:picChg>
        <pc:picChg chg="add del">
          <ac:chgData name="Rafael Aronis" userId="a6a7f4db76861420" providerId="LiveId" clId="{0E6C65E4-EE53-4D66-8BB1-E68D9F90CF0A}" dt="2023-05-04T13:38:09.764" v="1411"/>
          <ac:picMkLst>
            <pc:docMk/>
            <pc:sldMk cId="708148022" sldId="592"/>
            <ac:picMk id="1026" creationId="{CAD54209-2F34-C06B-E614-F2FD5C701CA9}"/>
          </ac:picMkLst>
        </pc:picChg>
        <pc:picChg chg="add mod">
          <ac:chgData name="Rafael Aronis" userId="a6a7f4db76861420" providerId="LiveId" clId="{0E6C65E4-EE53-4D66-8BB1-E68D9F90CF0A}" dt="2023-05-04T13:38:41.016" v="1435" actId="14100"/>
          <ac:picMkLst>
            <pc:docMk/>
            <pc:sldMk cId="708148022" sldId="592"/>
            <ac:picMk id="1028" creationId="{6D1EB6F3-AB8C-D816-DF81-762A53D1F6C8}"/>
          </ac:picMkLst>
        </pc:picChg>
        <pc:cxnChg chg="add mod">
          <ac:chgData name="Rafael Aronis" userId="a6a7f4db76861420" providerId="LiveId" clId="{0E6C65E4-EE53-4D66-8BB1-E68D9F90CF0A}" dt="2023-05-04T13:36:41.418" v="1399" actId="692"/>
          <ac:cxnSpMkLst>
            <pc:docMk/>
            <pc:sldMk cId="708148022" sldId="592"/>
            <ac:cxnSpMk id="48" creationId="{164A9C31-9ABA-7D24-F4F2-7E7191C1B721}"/>
          </ac:cxnSpMkLst>
        </pc:cxnChg>
        <pc:cxnChg chg="add mod">
          <ac:chgData name="Rafael Aronis" userId="a6a7f4db76861420" providerId="LiveId" clId="{0E6C65E4-EE53-4D66-8BB1-E68D9F90CF0A}" dt="2023-05-04T13:37:27.037" v="1404" actId="478"/>
          <ac:cxnSpMkLst>
            <pc:docMk/>
            <pc:sldMk cId="708148022" sldId="592"/>
            <ac:cxnSpMk id="68" creationId="{F30796EE-4D31-1D22-1434-D0BCAF578E5C}"/>
          </ac:cxnSpMkLst>
        </pc:cxnChg>
        <pc:cxnChg chg="add del mod">
          <ac:chgData name="Rafael Aronis" userId="a6a7f4db76861420" providerId="LiveId" clId="{0E6C65E4-EE53-4D66-8BB1-E68D9F90CF0A}" dt="2023-05-04T13:41:51.022" v="1479" actId="478"/>
          <ac:cxnSpMkLst>
            <pc:docMk/>
            <pc:sldMk cId="708148022" sldId="592"/>
            <ac:cxnSpMk id="72" creationId="{CACF6554-54F4-6BB3-9AFC-18D57B732023}"/>
          </ac:cxnSpMkLst>
        </pc:cxnChg>
        <pc:cxnChg chg="add mod">
          <ac:chgData name="Rafael Aronis" userId="a6a7f4db76861420" providerId="LiveId" clId="{0E6C65E4-EE53-4D66-8BB1-E68D9F90CF0A}" dt="2023-05-04T13:43:02.358" v="1493" actId="408"/>
          <ac:cxnSpMkLst>
            <pc:docMk/>
            <pc:sldMk cId="708148022" sldId="592"/>
            <ac:cxnSpMk id="77" creationId="{B0BB9FA8-236E-B9F9-4826-79D45F093D9A}"/>
          </ac:cxnSpMkLst>
        </pc:cxnChg>
        <pc:cxnChg chg="add mod">
          <ac:chgData name="Rafael Aronis" userId="a6a7f4db76861420" providerId="LiveId" clId="{0E6C65E4-EE53-4D66-8BB1-E68D9F90CF0A}" dt="2023-05-04T13:43:31.640" v="1494" actId="1076"/>
          <ac:cxnSpMkLst>
            <pc:docMk/>
            <pc:sldMk cId="708148022" sldId="592"/>
            <ac:cxnSpMk id="80" creationId="{08A90287-19F2-064F-3090-4320007F9C06}"/>
          </ac:cxnSpMkLst>
        </pc:cxnChg>
      </pc:sldChg>
      <pc:sldChg chg="del">
        <pc:chgData name="Rafael Aronis" userId="a6a7f4db76861420" providerId="LiveId" clId="{0E6C65E4-EE53-4D66-8BB1-E68D9F90CF0A}" dt="2023-05-04T13:32:04.737" v="1313" actId="47"/>
        <pc:sldMkLst>
          <pc:docMk/>
          <pc:sldMk cId="522790634" sldId="601"/>
        </pc:sldMkLst>
      </pc:sldChg>
      <pc:sldChg chg="modSp del mod">
        <pc:chgData name="Rafael Aronis" userId="a6a7f4db76861420" providerId="LiveId" clId="{0E6C65E4-EE53-4D66-8BB1-E68D9F90CF0A}" dt="2023-05-04T12:17:19.567" v="351" actId="47"/>
        <pc:sldMkLst>
          <pc:docMk/>
          <pc:sldMk cId="500119791" sldId="603"/>
        </pc:sldMkLst>
        <pc:spChg chg="mod">
          <ac:chgData name="Rafael Aronis" userId="a6a7f4db76861420" providerId="LiveId" clId="{0E6C65E4-EE53-4D66-8BB1-E68D9F90CF0A}" dt="2023-05-04T12:17:13.554" v="350" actId="20577"/>
          <ac:spMkLst>
            <pc:docMk/>
            <pc:sldMk cId="500119791" sldId="603"/>
            <ac:spMk id="2" creationId="{6544ABD3-C2BE-466A-8E4A-E5C363AC8AAE}"/>
          </ac:spMkLst>
        </pc:spChg>
        <pc:spChg chg="mod">
          <ac:chgData name="Rafael Aronis" userId="a6a7f4db76861420" providerId="LiveId" clId="{0E6C65E4-EE53-4D66-8BB1-E68D9F90CF0A}" dt="2023-05-04T12:10:29.347" v="264" actId="20577"/>
          <ac:spMkLst>
            <pc:docMk/>
            <pc:sldMk cId="500119791" sldId="603"/>
            <ac:spMk id="6" creationId="{C131D49F-D19C-428F-B987-17180AAF5EAC}"/>
          </ac:spMkLst>
        </pc:spChg>
      </pc:sldChg>
      <pc:sldChg chg="del">
        <pc:chgData name="Rafael Aronis" userId="a6a7f4db76861420" providerId="LiveId" clId="{0E6C65E4-EE53-4D66-8BB1-E68D9F90CF0A}" dt="2023-05-04T13:31:51.826" v="1302" actId="47"/>
        <pc:sldMkLst>
          <pc:docMk/>
          <pc:sldMk cId="2744557310" sldId="605"/>
        </pc:sldMkLst>
      </pc:sldChg>
      <pc:sldChg chg="del">
        <pc:chgData name="Rafael Aronis" userId="a6a7f4db76861420" providerId="LiveId" clId="{0E6C65E4-EE53-4D66-8BB1-E68D9F90CF0A}" dt="2023-05-04T13:31:51.439" v="1301" actId="47"/>
        <pc:sldMkLst>
          <pc:docMk/>
          <pc:sldMk cId="111959810" sldId="620"/>
        </pc:sldMkLst>
      </pc:sldChg>
      <pc:sldChg chg="del">
        <pc:chgData name="Rafael Aronis" userId="a6a7f4db76861420" providerId="LiveId" clId="{0E6C65E4-EE53-4D66-8BB1-E68D9F90CF0A}" dt="2023-05-04T13:31:56.773" v="1304" actId="47"/>
        <pc:sldMkLst>
          <pc:docMk/>
          <pc:sldMk cId="2517257915" sldId="625"/>
        </pc:sldMkLst>
      </pc:sldChg>
      <pc:sldChg chg="del">
        <pc:chgData name="Rafael Aronis" userId="a6a7f4db76861420" providerId="LiveId" clId="{0E6C65E4-EE53-4D66-8BB1-E68D9F90CF0A}" dt="2023-05-04T13:32:02.153" v="1309" actId="47"/>
        <pc:sldMkLst>
          <pc:docMk/>
          <pc:sldMk cId="4036859178" sldId="632"/>
        </pc:sldMkLst>
      </pc:sldChg>
      <pc:sldChg chg="del">
        <pc:chgData name="Rafael Aronis" userId="a6a7f4db76861420" providerId="LiveId" clId="{0E6C65E4-EE53-4D66-8BB1-E68D9F90CF0A}" dt="2023-05-04T13:32:01.532" v="1308" actId="47"/>
        <pc:sldMkLst>
          <pc:docMk/>
          <pc:sldMk cId="490613965" sldId="633"/>
        </pc:sldMkLst>
      </pc:sldChg>
      <pc:sldChg chg="del">
        <pc:chgData name="Rafael Aronis" userId="a6a7f4db76861420" providerId="LiveId" clId="{0E6C65E4-EE53-4D66-8BB1-E68D9F90CF0A}" dt="2023-05-04T11:58:09.895" v="39" actId="47"/>
        <pc:sldMkLst>
          <pc:docMk/>
          <pc:sldMk cId="806004560" sldId="640"/>
        </pc:sldMkLst>
      </pc:sldChg>
      <pc:sldChg chg="del">
        <pc:chgData name="Rafael Aronis" userId="a6a7f4db76861420" providerId="LiveId" clId="{0E6C65E4-EE53-4D66-8BB1-E68D9F90CF0A}" dt="2023-05-04T11:58:09.055" v="37" actId="47"/>
        <pc:sldMkLst>
          <pc:docMk/>
          <pc:sldMk cId="1436312221" sldId="641"/>
        </pc:sldMkLst>
      </pc:sldChg>
      <pc:sldChg chg="del">
        <pc:chgData name="Rafael Aronis" userId="a6a7f4db76861420" providerId="LiveId" clId="{0E6C65E4-EE53-4D66-8BB1-E68D9F90CF0A}" dt="2023-05-04T11:58:10.214" v="40" actId="47"/>
        <pc:sldMkLst>
          <pc:docMk/>
          <pc:sldMk cId="3912872683" sldId="642"/>
        </pc:sldMkLst>
      </pc:sldChg>
      <pc:sldChg chg="del">
        <pc:chgData name="Rafael Aronis" userId="a6a7f4db76861420" providerId="LiveId" clId="{0E6C65E4-EE53-4D66-8BB1-E68D9F90CF0A}" dt="2023-05-04T11:58:09.522" v="38" actId="47"/>
        <pc:sldMkLst>
          <pc:docMk/>
          <pc:sldMk cId="701037361" sldId="643"/>
        </pc:sldMkLst>
      </pc:sldChg>
      <pc:sldChg chg="del">
        <pc:chgData name="Rafael Aronis" userId="a6a7f4db76861420" providerId="LiveId" clId="{0E6C65E4-EE53-4D66-8BB1-E68D9F90CF0A}" dt="2023-05-04T11:58:10.508" v="41" actId="47"/>
        <pc:sldMkLst>
          <pc:docMk/>
          <pc:sldMk cId="3040613712" sldId="644"/>
        </pc:sldMkLst>
      </pc:sldChg>
      <pc:sldChg chg="del">
        <pc:chgData name="Rafael Aronis" userId="a6a7f4db76861420" providerId="LiveId" clId="{0E6C65E4-EE53-4D66-8BB1-E68D9F90CF0A}" dt="2023-05-04T11:58:10.703" v="42" actId="47"/>
        <pc:sldMkLst>
          <pc:docMk/>
          <pc:sldMk cId="997314246" sldId="645"/>
        </pc:sldMkLst>
      </pc:sldChg>
      <pc:sldChg chg="del">
        <pc:chgData name="Rafael Aronis" userId="a6a7f4db76861420" providerId="LiveId" clId="{0E6C65E4-EE53-4D66-8BB1-E68D9F90CF0A}" dt="2023-05-04T11:58:14.567" v="45" actId="47"/>
        <pc:sldMkLst>
          <pc:docMk/>
          <pc:sldMk cId="3875588631" sldId="646"/>
        </pc:sldMkLst>
      </pc:sldChg>
      <pc:sldChg chg="del">
        <pc:chgData name="Rafael Aronis" userId="a6a7f4db76861420" providerId="LiveId" clId="{0E6C65E4-EE53-4D66-8BB1-E68D9F90CF0A}" dt="2023-05-04T11:58:14" v="44" actId="47"/>
        <pc:sldMkLst>
          <pc:docMk/>
          <pc:sldMk cId="2686689304" sldId="647"/>
        </pc:sldMkLst>
      </pc:sldChg>
      <pc:sldChg chg="del">
        <pc:chgData name="Rafael Aronis" userId="a6a7f4db76861420" providerId="LiveId" clId="{0E6C65E4-EE53-4D66-8BB1-E68D9F90CF0A}" dt="2023-05-04T11:58:10.956" v="43" actId="47"/>
        <pc:sldMkLst>
          <pc:docMk/>
          <pc:sldMk cId="2500706878" sldId="648"/>
        </pc:sldMkLst>
      </pc:sldChg>
      <pc:sldChg chg="del">
        <pc:chgData name="Rafael Aronis" userId="a6a7f4db76861420" providerId="LiveId" clId="{0E6C65E4-EE53-4D66-8BB1-E68D9F90CF0A}" dt="2023-05-04T13:31:57.616" v="1305" actId="47"/>
        <pc:sldMkLst>
          <pc:docMk/>
          <pc:sldMk cId="566761334" sldId="651"/>
        </pc:sldMkLst>
      </pc:sldChg>
      <pc:sldChg chg="del">
        <pc:chgData name="Rafael Aronis" userId="a6a7f4db76861420" providerId="LiveId" clId="{0E6C65E4-EE53-4D66-8BB1-E68D9F90CF0A}" dt="2023-05-04T13:31:59.971" v="1306" actId="47"/>
        <pc:sldMkLst>
          <pc:docMk/>
          <pc:sldMk cId="65305124" sldId="652"/>
        </pc:sldMkLst>
      </pc:sldChg>
      <pc:sldChg chg="del">
        <pc:chgData name="Rafael Aronis" userId="a6a7f4db76861420" providerId="LiveId" clId="{0E6C65E4-EE53-4D66-8BB1-E68D9F90CF0A}" dt="2023-05-04T13:32:00.846" v="1307" actId="47"/>
        <pc:sldMkLst>
          <pc:docMk/>
          <pc:sldMk cId="3625978583" sldId="653"/>
        </pc:sldMkLst>
      </pc:sldChg>
      <pc:sldChg chg="del">
        <pc:chgData name="Rafael Aronis" userId="a6a7f4db76861420" providerId="LiveId" clId="{0E6C65E4-EE53-4D66-8BB1-E68D9F90CF0A}" dt="2023-05-04T13:32:03.446" v="1311" actId="47"/>
        <pc:sldMkLst>
          <pc:docMk/>
          <pc:sldMk cId="192189713" sldId="654"/>
        </pc:sldMkLst>
      </pc:sldChg>
      <pc:sldChg chg="del">
        <pc:chgData name="Rafael Aronis" userId="a6a7f4db76861420" providerId="LiveId" clId="{0E6C65E4-EE53-4D66-8BB1-E68D9F90CF0A}" dt="2023-05-04T13:32:04.049" v="1312" actId="47"/>
        <pc:sldMkLst>
          <pc:docMk/>
          <pc:sldMk cId="2089998047" sldId="658"/>
        </pc:sldMkLst>
      </pc:sldChg>
      <pc:sldChg chg="del">
        <pc:chgData name="Rafael Aronis" userId="a6a7f4db76861420" providerId="LiveId" clId="{0E6C65E4-EE53-4D66-8BB1-E68D9F90CF0A}" dt="2023-05-04T13:32:08.647" v="1317" actId="47"/>
        <pc:sldMkLst>
          <pc:docMk/>
          <pc:sldMk cId="3056699897" sldId="660"/>
        </pc:sldMkLst>
      </pc:sldChg>
      <pc:sldChg chg="del">
        <pc:chgData name="Rafael Aronis" userId="a6a7f4db76861420" providerId="LiveId" clId="{0E6C65E4-EE53-4D66-8BB1-E68D9F90CF0A}" dt="2023-05-04T13:32:09.120" v="1318" actId="47"/>
        <pc:sldMkLst>
          <pc:docMk/>
          <pc:sldMk cId="3852627613" sldId="661"/>
        </pc:sldMkLst>
      </pc:sldChg>
      <pc:sldChg chg="del">
        <pc:chgData name="Rafael Aronis" userId="a6a7f4db76861420" providerId="LiveId" clId="{0E6C65E4-EE53-4D66-8BB1-E68D9F90CF0A}" dt="2023-05-04T13:32:05.958" v="1315" actId="47"/>
        <pc:sldMkLst>
          <pc:docMk/>
          <pc:sldMk cId="2598287097" sldId="663"/>
        </pc:sldMkLst>
      </pc:sldChg>
      <pc:sldChg chg="del">
        <pc:chgData name="Rafael Aronis" userId="a6a7f4db76861420" providerId="LiveId" clId="{0E6C65E4-EE53-4D66-8BB1-E68D9F90CF0A}" dt="2023-05-04T13:32:06.906" v="1316" actId="47"/>
        <pc:sldMkLst>
          <pc:docMk/>
          <pc:sldMk cId="620071584" sldId="664"/>
        </pc:sldMkLst>
      </pc:sldChg>
      <pc:sldChg chg="del">
        <pc:chgData name="Rafael Aronis" userId="a6a7f4db76861420" providerId="LiveId" clId="{0E6C65E4-EE53-4D66-8BB1-E68D9F90CF0A}" dt="2023-05-04T13:32:09.592" v="1319" actId="47"/>
        <pc:sldMkLst>
          <pc:docMk/>
          <pc:sldMk cId="1245417300" sldId="665"/>
        </pc:sldMkLst>
      </pc:sldChg>
      <pc:sldChg chg="del">
        <pc:chgData name="Rafael Aronis" userId="a6a7f4db76861420" providerId="LiveId" clId="{0E6C65E4-EE53-4D66-8BB1-E68D9F90CF0A}" dt="2023-05-04T13:32:10.679" v="1321" actId="47"/>
        <pc:sldMkLst>
          <pc:docMk/>
          <pc:sldMk cId="2985594642" sldId="666"/>
        </pc:sldMkLst>
      </pc:sldChg>
      <pc:sldChg chg="del">
        <pc:chgData name="Rafael Aronis" userId="a6a7f4db76861420" providerId="LiveId" clId="{0E6C65E4-EE53-4D66-8BB1-E68D9F90CF0A}" dt="2023-05-04T13:32:10.031" v="1320" actId="47"/>
        <pc:sldMkLst>
          <pc:docMk/>
          <pc:sldMk cId="3755158933" sldId="667"/>
        </pc:sldMkLst>
      </pc:sldChg>
      <pc:sldChg chg="del">
        <pc:chgData name="Rafael Aronis" userId="a6a7f4db76861420" providerId="LiveId" clId="{0E6C65E4-EE53-4D66-8BB1-E68D9F90CF0A}" dt="2023-05-04T12:17:22.203" v="352" actId="47"/>
        <pc:sldMkLst>
          <pc:docMk/>
          <pc:sldMk cId="2133401661" sldId="668"/>
        </pc:sldMkLst>
      </pc:sldChg>
      <pc:sldChg chg="del">
        <pc:chgData name="Rafael Aronis" userId="a6a7f4db76861420" providerId="LiveId" clId="{0E6C65E4-EE53-4D66-8BB1-E68D9F90CF0A}" dt="2023-05-04T13:32:15.564" v="1328" actId="47"/>
        <pc:sldMkLst>
          <pc:docMk/>
          <pc:sldMk cId="221070218" sldId="669"/>
        </pc:sldMkLst>
      </pc:sldChg>
      <pc:sldChg chg="del">
        <pc:chgData name="Rafael Aronis" userId="a6a7f4db76861420" providerId="LiveId" clId="{0E6C65E4-EE53-4D66-8BB1-E68D9F90CF0A}" dt="2023-05-04T13:32:12.471" v="1327" actId="47"/>
        <pc:sldMkLst>
          <pc:docMk/>
          <pc:sldMk cId="3531531883" sldId="670"/>
        </pc:sldMkLst>
      </pc:sldChg>
      <pc:sldChg chg="del">
        <pc:chgData name="Rafael Aronis" userId="a6a7f4db76861420" providerId="LiveId" clId="{0E6C65E4-EE53-4D66-8BB1-E68D9F90CF0A}" dt="2023-05-04T13:31:52.998" v="1303" actId="47"/>
        <pc:sldMkLst>
          <pc:docMk/>
          <pc:sldMk cId="2539611940" sldId="671"/>
        </pc:sldMkLst>
      </pc:sldChg>
      <pc:sldChg chg="del">
        <pc:chgData name="Rafael Aronis" userId="a6a7f4db76861420" providerId="LiveId" clId="{0E6C65E4-EE53-4D66-8BB1-E68D9F90CF0A}" dt="2023-05-04T13:32:02.664" v="1310" actId="47"/>
        <pc:sldMkLst>
          <pc:docMk/>
          <pc:sldMk cId="1663381570" sldId="673"/>
        </pc:sldMkLst>
      </pc:sldChg>
      <pc:sldChg chg="del">
        <pc:chgData name="Rafael Aronis" userId="a6a7f4db76861420" providerId="LiveId" clId="{0E6C65E4-EE53-4D66-8BB1-E68D9F90CF0A}" dt="2023-05-04T13:32:05.262" v="1314" actId="47"/>
        <pc:sldMkLst>
          <pc:docMk/>
          <pc:sldMk cId="2444890599" sldId="674"/>
        </pc:sldMkLst>
      </pc:sldChg>
      <pc:sldChg chg="del">
        <pc:chgData name="Rafael Aronis" userId="a6a7f4db76861420" providerId="LiveId" clId="{0E6C65E4-EE53-4D66-8BB1-E68D9F90CF0A}" dt="2023-05-04T11:58:08.324" v="36" actId="47"/>
        <pc:sldMkLst>
          <pc:docMk/>
          <pc:sldMk cId="2617094744" sldId="676"/>
        </pc:sldMkLst>
      </pc:sldChg>
      <pc:sldChg chg="addSp delSp modSp del mod">
        <pc:chgData name="Rafael Aronis" userId="a6a7f4db76861420" providerId="LiveId" clId="{0E6C65E4-EE53-4D66-8BB1-E68D9F90CF0A}" dt="2023-05-04T11:58:00.395" v="35" actId="47"/>
        <pc:sldMkLst>
          <pc:docMk/>
          <pc:sldMk cId="137296589" sldId="677"/>
        </pc:sldMkLst>
        <pc:spChg chg="add mod">
          <ac:chgData name="Rafael Aronis" userId="a6a7f4db76861420" providerId="LiveId" clId="{0E6C65E4-EE53-4D66-8BB1-E68D9F90CF0A}" dt="2023-05-04T11:57:13.282" v="18"/>
          <ac:spMkLst>
            <pc:docMk/>
            <pc:sldMk cId="137296589" sldId="677"/>
            <ac:spMk id="5" creationId="{686A03D7-232A-FF12-4F08-CADD09717E42}"/>
          </ac:spMkLst>
        </pc:spChg>
        <pc:spChg chg="mod">
          <ac:chgData name="Rafael Aronis" userId="a6a7f4db76861420" providerId="LiveId" clId="{0E6C65E4-EE53-4D66-8BB1-E68D9F90CF0A}" dt="2023-05-04T11:57:26.581" v="24" actId="1076"/>
          <ac:spMkLst>
            <pc:docMk/>
            <pc:sldMk cId="137296589" sldId="677"/>
            <ac:spMk id="36" creationId="{AD212014-F772-4DCB-93E5-E39AE93DC500}"/>
          </ac:spMkLst>
        </pc:spChg>
        <pc:picChg chg="del">
          <ac:chgData name="Rafael Aronis" userId="a6a7f4db76861420" providerId="LiveId" clId="{0E6C65E4-EE53-4D66-8BB1-E68D9F90CF0A}" dt="2023-05-04T11:55:48.332" v="2" actId="478"/>
          <ac:picMkLst>
            <pc:docMk/>
            <pc:sldMk cId="137296589" sldId="677"/>
            <ac:picMk id="2050" creationId="{927126D0-C870-D3A4-1E45-F500F0248727}"/>
          </ac:picMkLst>
        </pc:picChg>
      </pc:sldChg>
      <pc:sldChg chg="del">
        <pc:chgData name="Rafael Aronis" userId="a6a7f4db76861420" providerId="LiveId" clId="{0E6C65E4-EE53-4D66-8BB1-E68D9F90CF0A}" dt="2023-05-04T11:55:40.734" v="0" actId="2696"/>
        <pc:sldMkLst>
          <pc:docMk/>
          <pc:sldMk cId="1776748884" sldId="678"/>
        </pc:sldMkLst>
      </pc:sldChg>
      <pc:sldChg chg="addSp delSp modSp del mod">
        <pc:chgData name="Rafael Aronis" userId="a6a7f4db76861420" providerId="LiveId" clId="{0E6C65E4-EE53-4D66-8BB1-E68D9F90CF0A}" dt="2023-05-04T13:32:51.197" v="1330" actId="47"/>
        <pc:sldMkLst>
          <pc:docMk/>
          <pc:sldMk cId="3697969791" sldId="679"/>
        </pc:sldMkLst>
        <pc:spChg chg="del">
          <ac:chgData name="Rafael Aronis" userId="a6a7f4db76861420" providerId="LiveId" clId="{0E6C65E4-EE53-4D66-8BB1-E68D9F90CF0A}" dt="2023-05-04T11:57:52.746" v="33" actId="478"/>
          <ac:spMkLst>
            <pc:docMk/>
            <pc:sldMk cId="3697969791" sldId="679"/>
            <ac:spMk id="2" creationId="{6544ABD3-C2BE-466A-8E4A-E5C363AC8AAE}"/>
          </ac:spMkLst>
        </pc:spChg>
        <pc:spChg chg="del">
          <ac:chgData name="Rafael Aronis" userId="a6a7f4db76861420" providerId="LiveId" clId="{0E6C65E4-EE53-4D66-8BB1-E68D9F90CF0A}" dt="2023-05-04T11:57:52.746" v="33" actId="478"/>
          <ac:spMkLst>
            <pc:docMk/>
            <pc:sldMk cId="3697969791" sldId="679"/>
            <ac:spMk id="3" creationId="{DBBCF613-D138-AFE7-A07E-578AF6DF4286}"/>
          </ac:spMkLst>
        </pc:spChg>
        <pc:spChg chg="add del mod">
          <ac:chgData name="Rafael Aronis" userId="a6a7f4db76861420" providerId="LiveId" clId="{0E6C65E4-EE53-4D66-8BB1-E68D9F90CF0A}" dt="2023-05-04T12:01:11.057" v="119" actId="478"/>
          <ac:spMkLst>
            <pc:docMk/>
            <pc:sldMk cId="3697969791" sldId="679"/>
            <ac:spMk id="5" creationId="{80DFD85E-4852-588E-CCEC-09258151B11D}"/>
          </ac:spMkLst>
        </pc:spChg>
        <pc:spChg chg="del">
          <ac:chgData name="Rafael Aronis" userId="a6a7f4db76861420" providerId="LiveId" clId="{0E6C65E4-EE53-4D66-8BB1-E68D9F90CF0A}" dt="2023-05-04T11:57:52.746" v="33" actId="478"/>
          <ac:spMkLst>
            <pc:docMk/>
            <pc:sldMk cId="3697969791" sldId="679"/>
            <ac:spMk id="6" creationId="{C131D49F-D19C-428F-B987-17180AAF5EAC}"/>
          </ac:spMkLst>
        </pc:spChg>
        <pc:spChg chg="del">
          <ac:chgData name="Rafael Aronis" userId="a6a7f4db76861420" providerId="LiveId" clId="{0E6C65E4-EE53-4D66-8BB1-E68D9F90CF0A}" dt="2023-05-04T11:57:52.746" v="33" actId="478"/>
          <ac:spMkLst>
            <pc:docMk/>
            <pc:sldMk cId="3697969791" sldId="679"/>
            <ac:spMk id="11" creationId="{B2B79273-CCB9-7237-9240-44FA566BC171}"/>
          </ac:spMkLst>
        </pc:spChg>
        <pc:spChg chg="add del mod">
          <ac:chgData name="Rafael Aronis" userId="a6a7f4db76861420" providerId="LiveId" clId="{0E6C65E4-EE53-4D66-8BB1-E68D9F90CF0A}" dt="2023-05-04T12:00:42.326" v="110" actId="1076"/>
          <ac:spMkLst>
            <pc:docMk/>
            <pc:sldMk cId="3697969791" sldId="679"/>
            <ac:spMk id="13" creationId="{715FF426-57AD-6181-7C20-D5C9FE3F9483}"/>
          </ac:spMkLst>
        </pc:spChg>
        <pc:spChg chg="add mod">
          <ac:chgData name="Rafael Aronis" userId="a6a7f4db76861420" providerId="LiveId" clId="{0E6C65E4-EE53-4D66-8BB1-E68D9F90CF0A}" dt="2023-05-04T12:02:42.575" v="149" actId="14100"/>
          <ac:spMkLst>
            <pc:docMk/>
            <pc:sldMk cId="3697969791" sldId="679"/>
            <ac:spMk id="14" creationId="{75A92DC7-866E-546A-7DA7-1C20370D3324}"/>
          </ac:spMkLst>
        </pc:spChg>
        <pc:spChg chg="add del mod">
          <ac:chgData name="Rafael Aronis" userId="a6a7f4db76861420" providerId="LiveId" clId="{0E6C65E4-EE53-4D66-8BB1-E68D9F90CF0A}" dt="2023-05-04T12:01:11.057" v="119" actId="478"/>
          <ac:spMkLst>
            <pc:docMk/>
            <pc:sldMk cId="3697969791" sldId="679"/>
            <ac:spMk id="15" creationId="{F0992646-6814-2D8E-72AD-DED1FA2313F3}"/>
          </ac:spMkLst>
        </pc:spChg>
        <pc:spChg chg="add mod">
          <ac:chgData name="Rafael Aronis" userId="a6a7f4db76861420" providerId="LiveId" clId="{0E6C65E4-EE53-4D66-8BB1-E68D9F90CF0A}" dt="2023-05-04T12:02:27.838" v="139" actId="1076"/>
          <ac:spMkLst>
            <pc:docMk/>
            <pc:sldMk cId="3697969791" sldId="679"/>
            <ac:spMk id="16" creationId="{1100165A-C880-0898-6024-E5EF7ECC468F}"/>
          </ac:spMkLst>
        </pc:spChg>
        <pc:spChg chg="del">
          <ac:chgData name="Rafael Aronis" userId="a6a7f4db76861420" providerId="LiveId" clId="{0E6C65E4-EE53-4D66-8BB1-E68D9F90CF0A}" dt="2023-05-04T11:57:52.746" v="33" actId="478"/>
          <ac:spMkLst>
            <pc:docMk/>
            <pc:sldMk cId="3697969791" sldId="679"/>
            <ac:spMk id="19" creationId="{67D26E15-E354-E416-1F19-2783ED545116}"/>
          </ac:spMkLst>
        </pc:spChg>
        <pc:grpChg chg="del">
          <ac:chgData name="Rafael Aronis" userId="a6a7f4db76861420" providerId="LiveId" clId="{0E6C65E4-EE53-4D66-8BB1-E68D9F90CF0A}" dt="2023-05-04T11:57:52.746" v="33" actId="478"/>
          <ac:grpSpMkLst>
            <pc:docMk/>
            <pc:sldMk cId="3697969791" sldId="679"/>
            <ac:grpSpMk id="7" creationId="{8EF2F959-1204-788B-DF31-97842BC3200D}"/>
          </ac:grpSpMkLst>
        </pc:grpChg>
        <pc:grpChg chg="del">
          <ac:chgData name="Rafael Aronis" userId="a6a7f4db76861420" providerId="LiveId" clId="{0E6C65E4-EE53-4D66-8BB1-E68D9F90CF0A}" dt="2023-05-04T11:57:52.746" v="33" actId="478"/>
          <ac:grpSpMkLst>
            <pc:docMk/>
            <pc:sldMk cId="3697969791" sldId="679"/>
            <ac:grpSpMk id="17" creationId="{40D9C589-6B86-5062-FADA-751B940FE675}"/>
          </ac:grpSpMkLst>
        </pc:grpChg>
        <pc:grpChg chg="del">
          <ac:chgData name="Rafael Aronis" userId="a6a7f4db76861420" providerId="LiveId" clId="{0E6C65E4-EE53-4D66-8BB1-E68D9F90CF0A}" dt="2023-05-04T11:57:52.746" v="33" actId="478"/>
          <ac:grpSpMkLst>
            <pc:docMk/>
            <pc:sldMk cId="3697969791" sldId="679"/>
            <ac:grpSpMk id="20" creationId="{913FE1DF-6534-BEFB-BFF2-748D41C4F2F5}"/>
          </ac:grpSpMkLst>
        </pc:grpChg>
        <pc:grpChg chg="del">
          <ac:chgData name="Rafael Aronis" userId="a6a7f4db76861420" providerId="LiveId" clId="{0E6C65E4-EE53-4D66-8BB1-E68D9F90CF0A}" dt="2023-05-04T11:57:52.746" v="33" actId="478"/>
          <ac:grpSpMkLst>
            <pc:docMk/>
            <pc:sldMk cId="3697969791" sldId="679"/>
            <ac:grpSpMk id="35" creationId="{252299D0-6730-C8C4-92FC-BAF4AC96E985}"/>
          </ac:grpSpMkLst>
        </pc:grpChg>
        <pc:cxnChg chg="add mod">
          <ac:chgData name="Rafael Aronis" userId="a6a7f4db76861420" providerId="LiveId" clId="{0E6C65E4-EE53-4D66-8BB1-E68D9F90CF0A}" dt="2023-05-04T12:02:37.219" v="148" actId="14100"/>
          <ac:cxnSpMkLst>
            <pc:docMk/>
            <pc:sldMk cId="3697969791" sldId="679"/>
            <ac:cxnSpMk id="21" creationId="{33623EE0-843B-A8B9-95A2-91F73BEA7904}"/>
          </ac:cxnSpMkLst>
        </pc:cxnChg>
      </pc:sldChg>
      <pc:sldChg chg="del">
        <pc:chgData name="Rafael Aronis" userId="a6a7f4db76861420" providerId="LiveId" clId="{0E6C65E4-EE53-4D66-8BB1-E68D9F90CF0A}" dt="2023-05-04T13:32:16.846" v="1329" actId="47"/>
        <pc:sldMkLst>
          <pc:docMk/>
          <pc:sldMk cId="3254600433" sldId="681"/>
        </pc:sldMkLst>
      </pc:sldChg>
      <pc:sldChg chg="del">
        <pc:chgData name="Rafael Aronis" userId="a6a7f4db76861420" providerId="LiveId" clId="{0E6C65E4-EE53-4D66-8BB1-E68D9F90CF0A}" dt="2023-05-04T13:32:10.898" v="1322" actId="47"/>
        <pc:sldMkLst>
          <pc:docMk/>
          <pc:sldMk cId="3569417665" sldId="682"/>
        </pc:sldMkLst>
      </pc:sldChg>
      <pc:sldChg chg="del">
        <pc:chgData name="Rafael Aronis" userId="a6a7f4db76861420" providerId="LiveId" clId="{0E6C65E4-EE53-4D66-8BB1-E68D9F90CF0A}" dt="2023-05-04T13:32:11.432" v="1323" actId="47"/>
        <pc:sldMkLst>
          <pc:docMk/>
          <pc:sldMk cId="3736732021" sldId="683"/>
        </pc:sldMkLst>
      </pc:sldChg>
      <pc:sldChg chg="del">
        <pc:chgData name="Rafael Aronis" userId="a6a7f4db76861420" providerId="LiveId" clId="{0E6C65E4-EE53-4D66-8BB1-E68D9F90CF0A}" dt="2023-05-04T13:32:11.976" v="1324" actId="47"/>
        <pc:sldMkLst>
          <pc:docMk/>
          <pc:sldMk cId="1604168370" sldId="684"/>
        </pc:sldMkLst>
      </pc:sldChg>
      <pc:sldChg chg="delSp del mod">
        <pc:chgData name="Rafael Aronis" userId="a6a7f4db76861420" providerId="LiveId" clId="{0E6C65E4-EE53-4D66-8BB1-E68D9F90CF0A}" dt="2023-05-04T13:31:50.085" v="1300" actId="47"/>
        <pc:sldMkLst>
          <pc:docMk/>
          <pc:sldMk cId="2234148372" sldId="685"/>
        </pc:sldMkLst>
        <pc:grpChg chg="del">
          <ac:chgData name="Rafael Aronis" userId="a6a7f4db76861420" providerId="LiveId" clId="{0E6C65E4-EE53-4D66-8BB1-E68D9F90CF0A}" dt="2023-05-04T13:29:41.973" v="1275" actId="21"/>
          <ac:grpSpMkLst>
            <pc:docMk/>
            <pc:sldMk cId="2234148372" sldId="685"/>
            <ac:grpSpMk id="11" creationId="{C5564CFF-30E0-D90D-1EFE-3239CA9EF09E}"/>
          </ac:grpSpMkLst>
        </pc:grpChg>
      </pc:sldChg>
      <pc:sldChg chg="addSp delSp modSp del mod ord">
        <pc:chgData name="Rafael Aronis" userId="a6a7f4db76861420" providerId="LiveId" clId="{0E6C65E4-EE53-4D66-8BB1-E68D9F90CF0A}" dt="2023-05-04T13:31:48.464" v="1299" actId="47"/>
        <pc:sldMkLst>
          <pc:docMk/>
          <pc:sldMk cId="1497631383" sldId="686"/>
        </pc:sldMkLst>
        <pc:spChg chg="del">
          <ac:chgData name="Rafael Aronis" userId="a6a7f4db76861420" providerId="LiveId" clId="{0E6C65E4-EE53-4D66-8BB1-E68D9F90CF0A}" dt="2023-05-04T13:29:13.802" v="1268" actId="21"/>
          <ac:spMkLst>
            <pc:docMk/>
            <pc:sldMk cId="1497631383" sldId="686"/>
            <ac:spMk id="2" creationId="{37B844E8-BFC0-4DA7-BDE4-0BA9977BE675}"/>
          </ac:spMkLst>
        </pc:spChg>
        <pc:spChg chg="del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3" creationId="{00000000-0000-0000-0000-000000000000}"/>
          </ac:spMkLst>
        </pc:spChg>
        <pc:spChg chg="del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4" creationId="{D371FD19-E25C-4B99-A97E-AB357BF87EC5}"/>
          </ac:spMkLst>
        </pc:spChg>
        <pc:spChg chg="del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6" creationId="{12AAA58E-DD8E-4693-8291-6A1949F9D825}"/>
          </ac:spMkLst>
        </pc:spChg>
        <pc:spChg chg="add mod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7" creationId="{C06759C4-FE3A-E74A-1774-BF8160B9A6A7}"/>
          </ac:spMkLst>
        </pc:spChg>
        <pc:spChg chg="add mod">
          <ac:chgData name="Rafael Aronis" userId="a6a7f4db76861420" providerId="LiveId" clId="{0E6C65E4-EE53-4D66-8BB1-E68D9F90CF0A}" dt="2023-05-04T13:29:17.113" v="1270"/>
          <ac:spMkLst>
            <pc:docMk/>
            <pc:sldMk cId="1497631383" sldId="686"/>
            <ac:spMk id="8" creationId="{6EFB090A-073F-5582-1D3D-613D789E4E56}"/>
          </ac:spMkLst>
        </pc:spChg>
        <pc:spChg chg="add mod">
          <ac:chgData name="Rafael Aronis" userId="a6a7f4db76861420" providerId="LiveId" clId="{0E6C65E4-EE53-4D66-8BB1-E68D9F90CF0A}" dt="2023-05-04T13:29:17.113" v="1270"/>
          <ac:spMkLst>
            <pc:docMk/>
            <pc:sldMk cId="1497631383" sldId="686"/>
            <ac:spMk id="9" creationId="{A1A2542B-472D-CA29-F95F-D27BDCB90498}"/>
          </ac:spMkLst>
        </pc:spChg>
        <pc:spChg chg="add del">
          <ac:chgData name="Rafael Aronis" userId="a6a7f4db76861420" providerId="LiveId" clId="{0E6C65E4-EE53-4D66-8BB1-E68D9F90CF0A}" dt="2023-05-04T13:29:13.802" v="1268" actId="21"/>
          <ac:spMkLst>
            <pc:docMk/>
            <pc:sldMk cId="1497631383" sldId="686"/>
            <ac:spMk id="36" creationId="{AD212014-F772-4DCB-93E5-E39AE93DC500}"/>
          </ac:spMkLst>
        </pc:spChg>
        <pc:spChg chg="del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65" creationId="{E8BAC0DD-C0DB-4599-B522-C2A28EBB0F88}"/>
          </ac:spMkLst>
        </pc:spChg>
        <pc:spChg chg="del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66" creationId="{A04CC4E1-F201-4C99-BA44-AEF50DB12BB7}"/>
          </ac:spMkLst>
        </pc:spChg>
        <pc:spChg chg="del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67" creationId="{FE6502FE-D3D7-466B-9D5C-BE67C4C813C7}"/>
          </ac:spMkLst>
        </pc:spChg>
        <pc:spChg chg="del">
          <ac:chgData name="Rafael Aronis" userId="a6a7f4db76861420" providerId="LiveId" clId="{0E6C65E4-EE53-4D66-8BB1-E68D9F90CF0A}" dt="2023-05-04T13:29:15.815" v="1269" actId="478"/>
          <ac:spMkLst>
            <pc:docMk/>
            <pc:sldMk cId="1497631383" sldId="686"/>
            <ac:spMk id="68" creationId="{88C5F686-46F7-48E1-A05E-E48E7468B95C}"/>
          </ac:spMkLst>
        </pc:spChg>
        <pc:grpChg chg="del">
          <ac:chgData name="Rafael Aronis" userId="a6a7f4db76861420" providerId="LiveId" clId="{0E6C65E4-EE53-4D66-8BB1-E68D9F90CF0A}" dt="2023-05-04T13:29:15.815" v="1269" actId="478"/>
          <ac:grpSpMkLst>
            <pc:docMk/>
            <pc:sldMk cId="1497631383" sldId="686"/>
            <ac:grpSpMk id="23" creationId="{BF521010-455D-4C1B-9ADE-AADC346015CA}"/>
          </ac:grpSpMkLst>
        </pc:grpChg>
        <pc:grpChg chg="del">
          <ac:chgData name="Rafael Aronis" userId="a6a7f4db76861420" providerId="LiveId" clId="{0E6C65E4-EE53-4D66-8BB1-E68D9F90CF0A}" dt="2023-05-04T13:29:15.815" v="1269" actId="478"/>
          <ac:grpSpMkLst>
            <pc:docMk/>
            <pc:sldMk cId="1497631383" sldId="686"/>
            <ac:grpSpMk id="26" creationId="{D501437C-9866-4922-93CF-AC73D4BDFDD5}"/>
          </ac:grpSpMkLst>
        </pc:grpChg>
        <pc:grpChg chg="del">
          <ac:chgData name="Rafael Aronis" userId="a6a7f4db76861420" providerId="LiveId" clId="{0E6C65E4-EE53-4D66-8BB1-E68D9F90CF0A}" dt="2023-05-04T13:29:15.815" v="1269" actId="478"/>
          <ac:grpSpMkLst>
            <pc:docMk/>
            <pc:sldMk cId="1497631383" sldId="686"/>
            <ac:grpSpMk id="29" creationId="{38668C22-5696-4F19-AA00-94B8F2C37047}"/>
          </ac:grpSpMkLst>
        </pc:grpChg>
        <pc:grpChg chg="del">
          <ac:chgData name="Rafael Aronis" userId="a6a7f4db76861420" providerId="LiveId" clId="{0E6C65E4-EE53-4D66-8BB1-E68D9F90CF0A}" dt="2023-05-04T13:29:15.815" v="1269" actId="478"/>
          <ac:grpSpMkLst>
            <pc:docMk/>
            <pc:sldMk cId="1497631383" sldId="686"/>
            <ac:grpSpMk id="32" creationId="{403294ED-9481-4A0D-B0A1-E93C9BBD5871}"/>
          </ac:grpSpMkLst>
        </pc:grpChg>
        <pc:grpChg chg="del">
          <ac:chgData name="Rafael Aronis" userId="a6a7f4db76861420" providerId="LiveId" clId="{0E6C65E4-EE53-4D66-8BB1-E68D9F90CF0A}" dt="2023-05-04T13:29:15.815" v="1269" actId="478"/>
          <ac:grpSpMkLst>
            <pc:docMk/>
            <pc:sldMk cId="1497631383" sldId="686"/>
            <ac:grpSpMk id="56" creationId="{2128E74E-0CCC-42E2-802B-D6E5A97BD071}"/>
          </ac:grpSpMkLst>
        </pc:grpChg>
        <pc:grpChg chg="del">
          <ac:chgData name="Rafael Aronis" userId="a6a7f4db76861420" providerId="LiveId" clId="{0E6C65E4-EE53-4D66-8BB1-E68D9F90CF0A}" dt="2023-05-04T13:29:15.815" v="1269" actId="478"/>
          <ac:grpSpMkLst>
            <pc:docMk/>
            <pc:sldMk cId="1497631383" sldId="686"/>
            <ac:grpSpMk id="59" creationId="{5216CE27-CCF5-464D-A4A2-EA3D7225D982}"/>
          </ac:grpSpMkLst>
        </pc:grpChg>
        <pc:grpChg chg="del">
          <ac:chgData name="Rafael Aronis" userId="a6a7f4db76861420" providerId="LiveId" clId="{0E6C65E4-EE53-4D66-8BB1-E68D9F90CF0A}" dt="2023-05-04T13:29:15.815" v="1269" actId="478"/>
          <ac:grpSpMkLst>
            <pc:docMk/>
            <pc:sldMk cId="1497631383" sldId="686"/>
            <ac:grpSpMk id="62" creationId="{495FAE74-4B84-4096-9E3B-2690843E1A07}"/>
          </ac:grpSpMkLst>
        </pc:grpChg>
        <pc:picChg chg="del">
          <ac:chgData name="Rafael Aronis" userId="a6a7f4db76861420" providerId="LiveId" clId="{0E6C65E4-EE53-4D66-8BB1-E68D9F90CF0A}" dt="2023-05-04T13:29:15.815" v="1269" actId="478"/>
          <ac:picMkLst>
            <pc:docMk/>
            <pc:sldMk cId="1497631383" sldId="686"/>
            <ac:picMk id="5" creationId="{A8395382-CA93-80FC-65E5-25DC56F3521B}"/>
          </ac:picMkLst>
        </pc:picChg>
        <pc:picChg chg="del">
          <ac:chgData name="Rafael Aronis" userId="a6a7f4db76861420" providerId="LiveId" clId="{0E6C65E4-EE53-4D66-8BB1-E68D9F90CF0A}" dt="2023-05-04T13:29:15.815" v="1269" actId="478"/>
          <ac:picMkLst>
            <pc:docMk/>
            <pc:sldMk cId="1497631383" sldId="686"/>
            <ac:picMk id="70" creationId="{DE534E18-0E62-4D0D-B1FD-7D3EB08E5F4F}"/>
          </ac:picMkLst>
        </pc:picChg>
        <pc:picChg chg="del">
          <ac:chgData name="Rafael Aronis" userId="a6a7f4db76861420" providerId="LiveId" clId="{0E6C65E4-EE53-4D66-8BB1-E68D9F90CF0A}" dt="2023-05-04T13:29:15.815" v="1269" actId="478"/>
          <ac:picMkLst>
            <pc:docMk/>
            <pc:sldMk cId="1497631383" sldId="686"/>
            <ac:picMk id="74" creationId="{3A705CE8-D152-49A3-BE94-B6A93BC06314}"/>
          </ac:picMkLst>
        </pc:picChg>
        <pc:picChg chg="del">
          <ac:chgData name="Rafael Aronis" userId="a6a7f4db76861420" providerId="LiveId" clId="{0E6C65E4-EE53-4D66-8BB1-E68D9F90CF0A}" dt="2023-05-04T13:29:15.815" v="1269" actId="478"/>
          <ac:picMkLst>
            <pc:docMk/>
            <pc:sldMk cId="1497631383" sldId="686"/>
            <ac:picMk id="76" creationId="{4D5FC3CD-A59F-4D21-943A-E1D934DB6577}"/>
          </ac:picMkLst>
        </pc:picChg>
        <pc:picChg chg="del">
          <ac:chgData name="Rafael Aronis" userId="a6a7f4db76861420" providerId="LiveId" clId="{0E6C65E4-EE53-4D66-8BB1-E68D9F90CF0A}" dt="2023-05-04T13:29:15.815" v="1269" actId="478"/>
          <ac:picMkLst>
            <pc:docMk/>
            <pc:sldMk cId="1497631383" sldId="686"/>
            <ac:picMk id="78" creationId="{E4EF90FD-E33F-465F-A14C-B118D31677C5}"/>
          </ac:picMkLst>
        </pc:picChg>
        <pc:picChg chg="del">
          <ac:chgData name="Rafael Aronis" userId="a6a7f4db76861420" providerId="LiveId" clId="{0E6C65E4-EE53-4D66-8BB1-E68D9F90CF0A}" dt="2023-05-04T13:29:15.815" v="1269" actId="478"/>
          <ac:picMkLst>
            <pc:docMk/>
            <pc:sldMk cId="1497631383" sldId="686"/>
            <ac:picMk id="1026" creationId="{528BD2B7-68FE-4DF9-B96A-9DCBBAE08845}"/>
          </ac:picMkLst>
        </pc:picChg>
      </pc:sldChg>
      <pc:sldChg chg="del">
        <pc:chgData name="Rafael Aronis" userId="a6a7f4db76861420" providerId="LiveId" clId="{0E6C65E4-EE53-4D66-8BB1-E68D9F90CF0A}" dt="2023-05-04T13:32:12.056" v="1325" actId="47"/>
        <pc:sldMkLst>
          <pc:docMk/>
          <pc:sldMk cId="2719060406" sldId="687"/>
        </pc:sldMkLst>
      </pc:sldChg>
      <pc:sldChg chg="addSp delSp modSp add del mod">
        <pc:chgData name="Rafael Aronis" userId="a6a7f4db76861420" providerId="LiveId" clId="{0E6C65E4-EE53-4D66-8BB1-E68D9F90CF0A}" dt="2023-05-04T11:57:45.362" v="31" actId="47"/>
        <pc:sldMkLst>
          <pc:docMk/>
          <pc:sldMk cId="546106057" sldId="688"/>
        </pc:sldMkLst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2" creationId="{37B844E8-BFC0-4DA7-BDE4-0BA9977BE675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3" creationId="{00000000-0000-0000-0000-000000000000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4" creationId="{D371FD19-E25C-4B99-A97E-AB357BF87EC5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5" creationId="{686A03D7-232A-FF12-4F08-CADD09717E42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6" creationId="{12AAA58E-DD8E-4693-8291-6A1949F9D825}"/>
          </ac:spMkLst>
        </pc:spChg>
        <pc:spChg chg="add del mod">
          <ac:chgData name="Rafael Aronis" userId="a6a7f4db76861420" providerId="LiveId" clId="{0E6C65E4-EE53-4D66-8BB1-E68D9F90CF0A}" dt="2023-05-04T11:57:41.275" v="28" actId="478"/>
          <ac:spMkLst>
            <pc:docMk/>
            <pc:sldMk cId="546106057" sldId="688"/>
            <ac:spMk id="7" creationId="{24526833-DBAB-D54E-5CD3-BAB04A3D45FA}"/>
          </ac:spMkLst>
        </pc:spChg>
        <pc:spChg chg="add del mod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8" creationId="{852DEE44-88AB-2B7F-38B3-8EB294544511}"/>
          </ac:spMkLst>
        </pc:spChg>
        <pc:spChg chg="del">
          <ac:chgData name="Rafael Aronis" userId="a6a7f4db76861420" providerId="LiveId" clId="{0E6C65E4-EE53-4D66-8BB1-E68D9F90CF0A}" dt="2023-05-04T11:57:31.983" v="26" actId="478"/>
          <ac:spMkLst>
            <pc:docMk/>
            <pc:sldMk cId="546106057" sldId="688"/>
            <ac:spMk id="36" creationId="{AD212014-F772-4DCB-93E5-E39AE93DC500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65" creationId="{E8BAC0DD-C0DB-4599-B522-C2A28EBB0F88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66" creationId="{A04CC4E1-F201-4C99-BA44-AEF50DB12BB7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67" creationId="{FE6502FE-D3D7-466B-9D5C-BE67C4C813C7}"/>
          </ac:spMkLst>
        </pc:spChg>
        <pc:spChg chg="add del">
          <ac:chgData name="Rafael Aronis" userId="a6a7f4db76861420" providerId="LiveId" clId="{0E6C65E4-EE53-4D66-8BB1-E68D9F90CF0A}" dt="2023-05-04T11:57:43.698" v="30" actId="478"/>
          <ac:spMkLst>
            <pc:docMk/>
            <pc:sldMk cId="546106057" sldId="688"/>
            <ac:spMk id="68" creationId="{88C5F686-46F7-48E1-A05E-E48E7468B95C}"/>
          </ac:spMkLst>
        </pc:spChg>
        <pc:grpChg chg="add del">
          <ac:chgData name="Rafael Aronis" userId="a6a7f4db76861420" providerId="LiveId" clId="{0E6C65E4-EE53-4D66-8BB1-E68D9F90CF0A}" dt="2023-05-04T11:57:43.698" v="30" actId="478"/>
          <ac:grpSpMkLst>
            <pc:docMk/>
            <pc:sldMk cId="546106057" sldId="688"/>
            <ac:grpSpMk id="23" creationId="{BF521010-455D-4C1B-9ADE-AADC346015CA}"/>
          </ac:grpSpMkLst>
        </pc:grpChg>
        <pc:grpChg chg="add del">
          <ac:chgData name="Rafael Aronis" userId="a6a7f4db76861420" providerId="LiveId" clId="{0E6C65E4-EE53-4D66-8BB1-E68D9F90CF0A}" dt="2023-05-04T11:57:43.698" v="30" actId="478"/>
          <ac:grpSpMkLst>
            <pc:docMk/>
            <pc:sldMk cId="546106057" sldId="688"/>
            <ac:grpSpMk id="26" creationId="{D501437C-9866-4922-93CF-AC73D4BDFDD5}"/>
          </ac:grpSpMkLst>
        </pc:grpChg>
        <pc:grpChg chg="add del">
          <ac:chgData name="Rafael Aronis" userId="a6a7f4db76861420" providerId="LiveId" clId="{0E6C65E4-EE53-4D66-8BB1-E68D9F90CF0A}" dt="2023-05-04T11:57:43.698" v="30" actId="478"/>
          <ac:grpSpMkLst>
            <pc:docMk/>
            <pc:sldMk cId="546106057" sldId="688"/>
            <ac:grpSpMk id="29" creationId="{38668C22-5696-4F19-AA00-94B8F2C37047}"/>
          </ac:grpSpMkLst>
        </pc:grpChg>
        <pc:grpChg chg="add del">
          <ac:chgData name="Rafael Aronis" userId="a6a7f4db76861420" providerId="LiveId" clId="{0E6C65E4-EE53-4D66-8BB1-E68D9F90CF0A}" dt="2023-05-04T11:57:43.698" v="30" actId="478"/>
          <ac:grpSpMkLst>
            <pc:docMk/>
            <pc:sldMk cId="546106057" sldId="688"/>
            <ac:grpSpMk id="32" creationId="{403294ED-9481-4A0D-B0A1-E93C9BBD5871}"/>
          </ac:grpSpMkLst>
        </pc:grpChg>
        <pc:grpChg chg="add del">
          <ac:chgData name="Rafael Aronis" userId="a6a7f4db76861420" providerId="LiveId" clId="{0E6C65E4-EE53-4D66-8BB1-E68D9F90CF0A}" dt="2023-05-04T11:57:43.698" v="30" actId="478"/>
          <ac:grpSpMkLst>
            <pc:docMk/>
            <pc:sldMk cId="546106057" sldId="688"/>
            <ac:grpSpMk id="56" creationId="{2128E74E-0CCC-42E2-802B-D6E5A97BD071}"/>
          </ac:grpSpMkLst>
        </pc:grpChg>
        <pc:grpChg chg="add del">
          <ac:chgData name="Rafael Aronis" userId="a6a7f4db76861420" providerId="LiveId" clId="{0E6C65E4-EE53-4D66-8BB1-E68D9F90CF0A}" dt="2023-05-04T11:57:43.698" v="30" actId="478"/>
          <ac:grpSpMkLst>
            <pc:docMk/>
            <pc:sldMk cId="546106057" sldId="688"/>
            <ac:grpSpMk id="59" creationId="{5216CE27-CCF5-464D-A4A2-EA3D7225D982}"/>
          </ac:grpSpMkLst>
        </pc:grpChg>
        <pc:grpChg chg="add del">
          <ac:chgData name="Rafael Aronis" userId="a6a7f4db76861420" providerId="LiveId" clId="{0E6C65E4-EE53-4D66-8BB1-E68D9F90CF0A}" dt="2023-05-04T11:57:43.698" v="30" actId="478"/>
          <ac:grpSpMkLst>
            <pc:docMk/>
            <pc:sldMk cId="546106057" sldId="688"/>
            <ac:grpSpMk id="62" creationId="{495FAE74-4B84-4096-9E3B-2690843E1A07}"/>
          </ac:grpSpMkLst>
        </pc:grpChg>
        <pc:picChg chg="add del">
          <ac:chgData name="Rafael Aronis" userId="a6a7f4db76861420" providerId="LiveId" clId="{0E6C65E4-EE53-4D66-8BB1-E68D9F90CF0A}" dt="2023-05-04T11:57:43.698" v="30" actId="478"/>
          <ac:picMkLst>
            <pc:docMk/>
            <pc:sldMk cId="546106057" sldId="688"/>
            <ac:picMk id="70" creationId="{DE534E18-0E62-4D0D-B1FD-7D3EB08E5F4F}"/>
          </ac:picMkLst>
        </pc:picChg>
        <pc:picChg chg="add del">
          <ac:chgData name="Rafael Aronis" userId="a6a7f4db76861420" providerId="LiveId" clId="{0E6C65E4-EE53-4D66-8BB1-E68D9F90CF0A}" dt="2023-05-04T11:57:43.698" v="30" actId="478"/>
          <ac:picMkLst>
            <pc:docMk/>
            <pc:sldMk cId="546106057" sldId="688"/>
            <ac:picMk id="74" creationId="{3A705CE8-D152-49A3-BE94-B6A93BC06314}"/>
          </ac:picMkLst>
        </pc:picChg>
        <pc:picChg chg="add del">
          <ac:chgData name="Rafael Aronis" userId="a6a7f4db76861420" providerId="LiveId" clId="{0E6C65E4-EE53-4D66-8BB1-E68D9F90CF0A}" dt="2023-05-04T11:57:43.698" v="30" actId="478"/>
          <ac:picMkLst>
            <pc:docMk/>
            <pc:sldMk cId="546106057" sldId="688"/>
            <ac:picMk id="76" creationId="{4D5FC3CD-A59F-4D21-943A-E1D934DB6577}"/>
          </ac:picMkLst>
        </pc:picChg>
        <pc:picChg chg="add del">
          <ac:chgData name="Rafael Aronis" userId="a6a7f4db76861420" providerId="LiveId" clId="{0E6C65E4-EE53-4D66-8BB1-E68D9F90CF0A}" dt="2023-05-04T11:57:43.698" v="30" actId="478"/>
          <ac:picMkLst>
            <pc:docMk/>
            <pc:sldMk cId="546106057" sldId="688"/>
            <ac:picMk id="78" creationId="{E4EF90FD-E33F-465F-A14C-B118D31677C5}"/>
          </ac:picMkLst>
        </pc:picChg>
        <pc:picChg chg="add del">
          <ac:chgData name="Rafael Aronis" userId="a6a7f4db76861420" providerId="LiveId" clId="{0E6C65E4-EE53-4D66-8BB1-E68D9F90CF0A}" dt="2023-05-04T11:57:43.698" v="30" actId="478"/>
          <ac:picMkLst>
            <pc:docMk/>
            <pc:sldMk cId="546106057" sldId="688"/>
            <ac:picMk id="1026" creationId="{528BD2B7-68FE-4DF9-B96A-9DCBBAE08845}"/>
          </ac:picMkLst>
        </pc:picChg>
      </pc:sldChg>
      <pc:sldChg chg="addSp delSp modSp add del mod">
        <pc:chgData name="Rafael Aronis" userId="a6a7f4db76861420" providerId="LiveId" clId="{0E6C65E4-EE53-4D66-8BB1-E68D9F90CF0A}" dt="2023-05-04T12:09:44.331" v="258" actId="47"/>
        <pc:sldMkLst>
          <pc:docMk/>
          <pc:sldMk cId="787178440" sldId="688"/>
        </pc:sldMkLst>
        <pc:spChg chg="mod">
          <ac:chgData name="Rafael Aronis" userId="a6a7f4db76861420" providerId="LiveId" clId="{0E6C65E4-EE53-4D66-8BB1-E68D9F90CF0A}" dt="2023-05-04T12:05:12.387" v="211"/>
          <ac:spMkLst>
            <pc:docMk/>
            <pc:sldMk cId="787178440" sldId="688"/>
            <ac:spMk id="2" creationId="{6544ABD3-C2BE-466A-8E4A-E5C363AC8AAE}"/>
          </ac:spMkLst>
        </pc:spChg>
        <pc:spChg chg="del">
          <ac:chgData name="Rafael Aronis" userId="a6a7f4db76861420" providerId="LiveId" clId="{0E6C65E4-EE53-4D66-8BB1-E68D9F90CF0A}" dt="2023-05-04T12:05:39.845" v="216" actId="478"/>
          <ac:spMkLst>
            <pc:docMk/>
            <pc:sldMk cId="787178440" sldId="688"/>
            <ac:spMk id="3" creationId="{DBBCF613-D138-AFE7-A07E-578AF6DF4286}"/>
          </ac:spMkLst>
        </pc:spChg>
        <pc:spChg chg="mod">
          <ac:chgData name="Rafael Aronis" userId="a6a7f4db76861420" providerId="LiveId" clId="{0E6C65E4-EE53-4D66-8BB1-E68D9F90CF0A}" dt="2023-05-04T12:05:35.025" v="214" actId="20577"/>
          <ac:spMkLst>
            <pc:docMk/>
            <pc:sldMk cId="787178440" sldId="688"/>
            <ac:spMk id="6" creationId="{C131D49F-D19C-428F-B987-17180AAF5EAC}"/>
          </ac:spMkLst>
        </pc:spChg>
        <pc:spChg chg="del">
          <ac:chgData name="Rafael Aronis" userId="a6a7f4db76861420" providerId="LiveId" clId="{0E6C65E4-EE53-4D66-8BB1-E68D9F90CF0A}" dt="2023-05-04T12:05:37.737" v="215" actId="478"/>
          <ac:spMkLst>
            <pc:docMk/>
            <pc:sldMk cId="787178440" sldId="688"/>
            <ac:spMk id="11" creationId="{B2B79273-CCB9-7237-9240-44FA566BC171}"/>
          </ac:spMkLst>
        </pc:spChg>
        <pc:spChg chg="mod">
          <ac:chgData name="Rafael Aronis" userId="a6a7f4db76861420" providerId="LiveId" clId="{0E6C65E4-EE53-4D66-8BB1-E68D9F90CF0A}" dt="2023-05-04T12:07:58.667" v="246" actId="2710"/>
          <ac:spMkLst>
            <pc:docMk/>
            <pc:sldMk cId="787178440" sldId="688"/>
            <ac:spMk id="36" creationId="{2B9A8E31-B2D4-2F65-85C4-90D8D02B1FAB}"/>
          </ac:spMkLst>
        </pc:spChg>
        <pc:spChg chg="mod">
          <ac:chgData name="Rafael Aronis" userId="a6a7f4db76861420" providerId="LiveId" clId="{0E6C65E4-EE53-4D66-8BB1-E68D9F90CF0A}" dt="2023-05-04T12:06:46.832" v="233" actId="552"/>
          <ac:spMkLst>
            <pc:docMk/>
            <pc:sldMk cId="787178440" sldId="688"/>
            <ac:spMk id="37" creationId="{14F9BDFA-DC10-DE0A-E81F-2B4EC781BE75}"/>
          </ac:spMkLst>
        </pc:spChg>
        <pc:grpChg chg="del">
          <ac:chgData name="Rafael Aronis" userId="a6a7f4db76861420" providerId="LiveId" clId="{0E6C65E4-EE53-4D66-8BB1-E68D9F90CF0A}" dt="2023-05-04T12:05:55.729" v="220" actId="478"/>
          <ac:grpSpMkLst>
            <pc:docMk/>
            <pc:sldMk cId="787178440" sldId="688"/>
            <ac:grpSpMk id="7" creationId="{8EF2F959-1204-788B-DF31-97842BC3200D}"/>
          </ac:grpSpMkLst>
        </pc:grpChg>
        <pc:grpChg chg="del">
          <ac:chgData name="Rafael Aronis" userId="a6a7f4db76861420" providerId="LiveId" clId="{0E6C65E4-EE53-4D66-8BB1-E68D9F90CF0A}" dt="2023-05-04T12:05:44.830" v="218" actId="478"/>
          <ac:grpSpMkLst>
            <pc:docMk/>
            <pc:sldMk cId="787178440" sldId="688"/>
            <ac:grpSpMk id="17" creationId="{40D9C589-6B86-5062-FADA-751B940FE675}"/>
          </ac:grpSpMkLst>
        </pc:grpChg>
        <pc:grpChg chg="del">
          <ac:chgData name="Rafael Aronis" userId="a6a7f4db76861420" providerId="LiveId" clId="{0E6C65E4-EE53-4D66-8BB1-E68D9F90CF0A}" dt="2023-05-04T12:05:42.885" v="217" actId="478"/>
          <ac:grpSpMkLst>
            <pc:docMk/>
            <pc:sldMk cId="787178440" sldId="688"/>
            <ac:grpSpMk id="20" creationId="{913FE1DF-6534-BEFB-BFF2-748D41C4F2F5}"/>
          </ac:grpSpMkLst>
        </pc:grpChg>
        <pc:grpChg chg="mod">
          <ac:chgData name="Rafael Aronis" userId="a6a7f4db76861420" providerId="LiveId" clId="{0E6C65E4-EE53-4D66-8BB1-E68D9F90CF0A}" dt="2023-05-04T12:08:15.378" v="248" actId="12789"/>
          <ac:grpSpMkLst>
            <pc:docMk/>
            <pc:sldMk cId="787178440" sldId="688"/>
            <ac:grpSpMk id="35" creationId="{252299D0-6730-C8C4-92FC-BAF4AC96E985}"/>
          </ac:grpSpMkLst>
        </pc:grpChg>
        <pc:picChg chg="add mod">
          <ac:chgData name="Rafael Aronis" userId="a6a7f4db76861420" providerId="LiveId" clId="{0E6C65E4-EE53-4D66-8BB1-E68D9F90CF0A}" dt="2023-05-04T12:08:15.378" v="248" actId="12789"/>
          <ac:picMkLst>
            <pc:docMk/>
            <pc:sldMk cId="787178440" sldId="688"/>
            <ac:picMk id="5" creationId="{22C955C9-3B29-D9EC-F61B-565A295D7D84}"/>
          </ac:picMkLst>
        </pc:picChg>
      </pc:sldChg>
      <pc:sldChg chg="addSp delSp modSp new mod">
        <pc:chgData name="Rafael Aronis" userId="a6a7f4db76861420" providerId="LiveId" clId="{0E6C65E4-EE53-4D66-8BB1-E68D9F90CF0A}" dt="2023-05-04T13:56:15.955" v="1583"/>
        <pc:sldMkLst>
          <pc:docMk/>
          <pc:sldMk cId="2933202163" sldId="689"/>
        </pc:sldMkLst>
        <pc:spChg chg="del">
          <ac:chgData name="Rafael Aronis" userId="a6a7f4db76861420" providerId="LiveId" clId="{0E6C65E4-EE53-4D66-8BB1-E68D9F90CF0A}" dt="2023-05-04T12:09:34.260" v="256" actId="478"/>
          <ac:spMkLst>
            <pc:docMk/>
            <pc:sldMk cId="2933202163" sldId="689"/>
            <ac:spMk id="2" creationId="{558F8EA4-713E-5064-60C5-3EE1B166EF7E}"/>
          </ac:spMkLst>
        </pc:spChg>
        <pc:spChg chg="del">
          <ac:chgData name="Rafael Aronis" userId="a6a7f4db76861420" providerId="LiveId" clId="{0E6C65E4-EE53-4D66-8BB1-E68D9F90CF0A}" dt="2023-05-04T12:09:34.260" v="256" actId="478"/>
          <ac:spMkLst>
            <pc:docMk/>
            <pc:sldMk cId="2933202163" sldId="689"/>
            <ac:spMk id="3" creationId="{8E68BCA3-7446-2F7E-0803-7B3CAADA168F}"/>
          </ac:spMkLst>
        </pc:spChg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2933202163" sldId="689"/>
            <ac:spMk id="4" creationId="{FD2F5B31-65F1-0306-D6E7-326BBFC07777}"/>
          </ac:spMkLst>
        </pc:spChg>
        <pc:spChg chg="add mod">
          <ac:chgData name="Rafael Aronis" userId="a6a7f4db76861420" providerId="LiveId" clId="{0E6C65E4-EE53-4D66-8BB1-E68D9F90CF0A}" dt="2023-05-04T12:09:41.105" v="257"/>
          <ac:spMkLst>
            <pc:docMk/>
            <pc:sldMk cId="2933202163" sldId="689"/>
            <ac:spMk id="5" creationId="{FF81A417-34AD-9B39-E099-858B0DF8AA57}"/>
          </ac:spMkLst>
        </pc:spChg>
        <pc:spChg chg="add del mod">
          <ac:chgData name="Rafael Aronis" userId="a6a7f4db76861420" providerId="LiveId" clId="{0E6C65E4-EE53-4D66-8BB1-E68D9F90CF0A}" dt="2023-05-04T12:32:30.563" v="474" actId="21"/>
          <ac:spMkLst>
            <pc:docMk/>
            <pc:sldMk cId="2933202163" sldId="689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2:25:28.126" v="402" actId="1036"/>
          <ac:spMkLst>
            <pc:docMk/>
            <pc:sldMk cId="2933202163" sldId="689"/>
            <ac:spMk id="8" creationId="{202C70C9-520B-9D95-E36F-749EF4B39F1C}"/>
          </ac:spMkLst>
        </pc:spChg>
        <pc:spChg chg="mod">
          <ac:chgData name="Rafael Aronis" userId="a6a7f4db76861420" providerId="LiveId" clId="{0E6C65E4-EE53-4D66-8BB1-E68D9F90CF0A}" dt="2023-05-04T12:09:41.105" v="257"/>
          <ac:spMkLst>
            <pc:docMk/>
            <pc:sldMk cId="2933202163" sldId="689"/>
            <ac:spMk id="9" creationId="{878EFE7F-35E6-3A35-7024-B45510236C8A}"/>
          </ac:spMkLst>
        </pc:spChg>
        <pc:grpChg chg="add mod">
          <ac:chgData name="Rafael Aronis" userId="a6a7f4db76861420" providerId="LiveId" clId="{0E6C65E4-EE53-4D66-8BB1-E68D9F90CF0A}" dt="2023-05-04T12:09:41.105" v="257"/>
          <ac:grpSpMkLst>
            <pc:docMk/>
            <pc:sldMk cId="2933202163" sldId="689"/>
            <ac:grpSpMk id="7" creationId="{D095673C-5F5E-176D-6E13-8CE33BAD3E8F}"/>
          </ac:grpSpMkLst>
        </pc:grpChg>
        <pc:picChg chg="add mod">
          <ac:chgData name="Rafael Aronis" userId="a6a7f4db76861420" providerId="LiveId" clId="{0E6C65E4-EE53-4D66-8BB1-E68D9F90CF0A}" dt="2023-05-04T12:09:41.105" v="257"/>
          <ac:picMkLst>
            <pc:docMk/>
            <pc:sldMk cId="2933202163" sldId="689"/>
            <ac:picMk id="10" creationId="{F006E446-A7A9-0090-1AE7-BFFA5388C583}"/>
          </ac:picMkLst>
        </pc:pic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1429113953" sldId="690"/>
        </pc:sldMkLst>
        <pc:spChg chg="add mod">
          <ac:chgData name="Rafael Aronis" userId="a6a7f4db76861420" providerId="LiveId" clId="{0E6C65E4-EE53-4D66-8BB1-E68D9F90CF0A}" dt="2023-05-04T13:33:44.574" v="1335" actId="207"/>
          <ac:spMkLst>
            <pc:docMk/>
            <pc:sldMk cId="1429113953" sldId="690"/>
            <ac:spMk id="3" creationId="{06FA98C2-9572-6D80-5B35-3D2AC6273EC7}"/>
          </ac:spMkLst>
        </pc:spChg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1429113953" sldId="690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2:10:52.215" v="267"/>
          <ac:spMkLst>
            <pc:docMk/>
            <pc:sldMk cId="1429113953" sldId="690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3:54:46.878" v="1581" actId="20577"/>
          <ac:spMkLst>
            <pc:docMk/>
            <pc:sldMk cId="1429113953" sldId="690"/>
            <ac:spMk id="6" creationId="{D8C9A27C-C236-AF0E-127A-48524252548E}"/>
          </ac:spMkLst>
        </pc:spChg>
        <pc:spChg chg="del mod topLvl">
          <ac:chgData name="Rafael Aronis" userId="a6a7f4db76861420" providerId="LiveId" clId="{0E6C65E4-EE53-4D66-8BB1-E68D9F90CF0A}" dt="2023-05-04T12:11:00.289" v="271" actId="478"/>
          <ac:spMkLst>
            <pc:docMk/>
            <pc:sldMk cId="1429113953" sldId="690"/>
            <ac:spMk id="8" creationId="{202C70C9-520B-9D95-E36F-749EF4B39F1C}"/>
          </ac:spMkLst>
        </pc:spChg>
        <pc:spChg chg="del topLvl">
          <ac:chgData name="Rafael Aronis" userId="a6a7f4db76861420" providerId="LiveId" clId="{0E6C65E4-EE53-4D66-8BB1-E68D9F90CF0A}" dt="2023-05-04T12:10:58.578" v="269" actId="478"/>
          <ac:spMkLst>
            <pc:docMk/>
            <pc:sldMk cId="1429113953" sldId="690"/>
            <ac:spMk id="9" creationId="{878EFE7F-35E6-3A35-7024-B45510236C8A}"/>
          </ac:spMkLst>
        </pc:spChg>
        <pc:spChg chg="add del mod">
          <ac:chgData name="Rafael Aronis" userId="a6a7f4db76861420" providerId="LiveId" clId="{0E6C65E4-EE53-4D66-8BB1-E68D9F90CF0A}" dt="2023-05-04T12:32:56.585" v="479" actId="478"/>
          <ac:spMkLst>
            <pc:docMk/>
            <pc:sldMk cId="1429113953" sldId="690"/>
            <ac:spMk id="11" creationId="{EE1ADB79-E044-CBB7-AE41-ECD08A0C8D5F}"/>
          </ac:spMkLst>
        </pc:spChg>
        <pc:grpChg chg="del">
          <ac:chgData name="Rafael Aronis" userId="a6a7f4db76861420" providerId="LiveId" clId="{0E6C65E4-EE53-4D66-8BB1-E68D9F90CF0A}" dt="2023-05-04T12:10:58.578" v="269" actId="478"/>
          <ac:grpSpMkLst>
            <pc:docMk/>
            <pc:sldMk cId="1429113953" sldId="690"/>
            <ac:grpSpMk id="7" creationId="{D095673C-5F5E-176D-6E13-8CE33BAD3E8F}"/>
          </ac:grpSpMkLst>
        </pc:grpChg>
        <pc:graphicFrameChg chg="add mod">
          <ac:chgData name="Rafael Aronis" userId="a6a7f4db76861420" providerId="LiveId" clId="{0E6C65E4-EE53-4D66-8BB1-E68D9F90CF0A}" dt="2023-05-04T13:33:30.601" v="1333" actId="692"/>
          <ac:graphicFrameMkLst>
            <pc:docMk/>
            <pc:sldMk cId="1429113953" sldId="690"/>
            <ac:graphicFrameMk id="2" creationId="{E70C1CE5-8704-603B-E277-63E7C8DF6050}"/>
          </ac:graphicFrameMkLst>
        </pc:graphicFrameChg>
        <pc:picChg chg="del">
          <ac:chgData name="Rafael Aronis" userId="a6a7f4db76861420" providerId="LiveId" clId="{0E6C65E4-EE53-4D66-8BB1-E68D9F90CF0A}" dt="2023-05-04T12:10:56.888" v="268" actId="478"/>
          <ac:picMkLst>
            <pc:docMk/>
            <pc:sldMk cId="1429113953" sldId="690"/>
            <ac:picMk id="10" creationId="{F006E446-A7A9-0090-1AE7-BFFA5388C583}"/>
          </ac:picMkLst>
        </pc:pic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4246663876" sldId="691"/>
        </pc:sldMkLst>
        <pc:spChg chg="del">
          <ac:chgData name="Rafael Aronis" userId="a6a7f4db76861420" providerId="LiveId" clId="{0E6C65E4-EE53-4D66-8BB1-E68D9F90CF0A}" dt="2023-05-04T12:16:20.102" v="344" actId="478"/>
          <ac:spMkLst>
            <pc:docMk/>
            <pc:sldMk cId="4246663876" sldId="691"/>
            <ac:spMk id="3" creationId="{06FA98C2-9572-6D80-5B35-3D2AC6273EC7}"/>
          </ac:spMkLst>
        </pc:spChg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4246663876" sldId="691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2:16:05.336" v="341" actId="20577"/>
          <ac:spMkLst>
            <pc:docMk/>
            <pc:sldMk cId="4246663876" sldId="691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3:50:26.825" v="1554"/>
          <ac:spMkLst>
            <pc:docMk/>
            <pc:sldMk cId="4246663876" sldId="691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2:21:27.457" v="372" actId="948"/>
          <ac:spMkLst>
            <pc:docMk/>
            <pc:sldMk cId="4246663876" sldId="691"/>
            <ac:spMk id="9" creationId="{DE41291D-E2C1-FA8E-7F9A-078F9A42F2F3}"/>
          </ac:spMkLst>
        </pc:spChg>
        <pc:spChg chg="mod">
          <ac:chgData name="Rafael Aronis" userId="a6a7f4db76861420" providerId="LiveId" clId="{0E6C65E4-EE53-4D66-8BB1-E68D9F90CF0A}" dt="2023-05-04T12:16:38.781" v="347"/>
          <ac:spMkLst>
            <pc:docMk/>
            <pc:sldMk cId="4246663876" sldId="691"/>
            <ac:spMk id="10" creationId="{C28065A4-05F0-1493-D18F-F117DB461DB8}"/>
          </ac:spMkLst>
        </pc:spChg>
        <pc:spChg chg="mod">
          <ac:chgData name="Rafael Aronis" userId="a6a7f4db76861420" providerId="LiveId" clId="{0E6C65E4-EE53-4D66-8BB1-E68D9F90CF0A}" dt="2023-05-04T12:24:23.034" v="391" actId="948"/>
          <ac:spMkLst>
            <pc:docMk/>
            <pc:sldMk cId="4246663876" sldId="691"/>
            <ac:spMk id="12" creationId="{7CA6A581-9FBF-2FD6-F47D-82BE3847E118}"/>
          </ac:spMkLst>
        </pc:spChg>
        <pc:spChg chg="mod">
          <ac:chgData name="Rafael Aronis" userId="a6a7f4db76861420" providerId="LiveId" clId="{0E6C65E4-EE53-4D66-8BB1-E68D9F90CF0A}" dt="2023-05-04T12:21:45.920" v="374"/>
          <ac:spMkLst>
            <pc:docMk/>
            <pc:sldMk cId="4246663876" sldId="691"/>
            <ac:spMk id="13" creationId="{677A059F-FAE1-CACB-E0D7-5E067394B15C}"/>
          </ac:spMkLst>
        </pc:spChg>
        <pc:spChg chg="mod">
          <ac:chgData name="Rafael Aronis" userId="a6a7f4db76861420" providerId="LiveId" clId="{0E6C65E4-EE53-4D66-8BB1-E68D9F90CF0A}" dt="2023-05-04T12:30:57.342" v="465" actId="13926"/>
          <ac:spMkLst>
            <pc:docMk/>
            <pc:sldMk cId="4246663876" sldId="691"/>
            <ac:spMk id="15" creationId="{0FD27EFB-A393-9DE8-FC73-42607F300CE6}"/>
          </ac:spMkLst>
        </pc:spChg>
        <pc:spChg chg="mod">
          <ac:chgData name="Rafael Aronis" userId="a6a7f4db76861420" providerId="LiveId" clId="{0E6C65E4-EE53-4D66-8BB1-E68D9F90CF0A}" dt="2023-05-04T12:30:57.342" v="465" actId="13926"/>
          <ac:spMkLst>
            <pc:docMk/>
            <pc:sldMk cId="4246663876" sldId="691"/>
            <ac:spMk id="16" creationId="{47F135D9-1C53-09D3-BC93-3C98CC3FAAA6}"/>
          </ac:spMkLst>
        </pc:spChg>
        <pc:grpChg chg="add del mod">
          <ac:chgData name="Rafael Aronis" userId="a6a7f4db76861420" providerId="LiveId" clId="{0E6C65E4-EE53-4D66-8BB1-E68D9F90CF0A}" dt="2023-05-04T12:21:45.651" v="373" actId="478"/>
          <ac:grpSpMkLst>
            <pc:docMk/>
            <pc:sldMk cId="4246663876" sldId="691"/>
            <ac:grpSpMk id="8" creationId="{E7F8526A-13E0-FCCF-200A-9C798CED8742}"/>
          </ac:grpSpMkLst>
        </pc:grpChg>
        <pc:grpChg chg="add del mod">
          <ac:chgData name="Rafael Aronis" userId="a6a7f4db76861420" providerId="LiveId" clId="{0E6C65E4-EE53-4D66-8BB1-E68D9F90CF0A}" dt="2023-05-04T12:30:46.424" v="460" actId="478"/>
          <ac:grpSpMkLst>
            <pc:docMk/>
            <pc:sldMk cId="4246663876" sldId="691"/>
            <ac:grpSpMk id="11" creationId="{2669F958-9EF9-D615-3EC8-6B21948335BD}"/>
          </ac:grpSpMkLst>
        </pc:grpChg>
        <pc:grpChg chg="add del mod">
          <ac:chgData name="Rafael Aronis" userId="a6a7f4db76861420" providerId="LiveId" clId="{0E6C65E4-EE53-4D66-8BB1-E68D9F90CF0A}" dt="2023-05-04T13:54:19.166" v="1576" actId="478"/>
          <ac:grpSpMkLst>
            <pc:docMk/>
            <pc:sldMk cId="4246663876" sldId="691"/>
            <ac:grpSpMk id="14" creationId="{152975E2-A9E0-D245-36F4-9F2B3790C870}"/>
          </ac:grpSpMkLst>
        </pc:grpChg>
        <pc:graphicFrameChg chg="del">
          <ac:chgData name="Rafael Aronis" userId="a6a7f4db76861420" providerId="LiveId" clId="{0E6C65E4-EE53-4D66-8BB1-E68D9F90CF0A}" dt="2023-05-04T12:16:17.446" v="343" actId="478"/>
          <ac:graphicFrameMkLst>
            <pc:docMk/>
            <pc:sldMk cId="4246663876" sldId="691"/>
            <ac:graphicFrameMk id="2" creationId="{E70C1CE5-8704-603B-E277-63E7C8DF6050}"/>
          </ac:graphicFrameMkLst>
        </pc:graphicFrameChg>
        <pc:picChg chg="add mod">
          <ac:chgData name="Rafael Aronis" userId="a6a7f4db76861420" providerId="LiveId" clId="{0E6C65E4-EE53-4D66-8BB1-E68D9F90CF0A}" dt="2023-05-04T13:55:00.648" v="1582" actId="1076"/>
          <ac:picMkLst>
            <pc:docMk/>
            <pc:sldMk cId="4246663876" sldId="691"/>
            <ac:picMk id="7" creationId="{E4A27303-F7B1-0CB6-F1AB-6CD01F493A0F}"/>
          </ac:picMkLst>
        </pc:pic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1848003627" sldId="692"/>
        </pc:sldMkLst>
        <pc:spChg chg="mod">
          <ac:chgData name="Rafael Aronis" userId="a6a7f4db76861420" providerId="LiveId" clId="{0E6C65E4-EE53-4D66-8BB1-E68D9F90CF0A}" dt="2023-05-04T12:23:43.096" v="389" actId="2710"/>
          <ac:spMkLst>
            <pc:docMk/>
            <pc:sldMk cId="1848003627" sldId="692"/>
            <ac:spMk id="3" creationId="{4DB9C14E-CB5F-59BF-B2BA-89C066A066D6}"/>
          </ac:spMkLst>
        </pc:spChg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1848003627" sldId="692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2:25:59.812" v="408" actId="20577"/>
          <ac:spMkLst>
            <pc:docMk/>
            <pc:sldMk cId="1848003627" sldId="692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3:51:39.941" v="1567" actId="13926"/>
          <ac:spMkLst>
            <pc:docMk/>
            <pc:sldMk cId="1848003627" sldId="692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2:18:50.637" v="363" actId="123"/>
          <ac:spMkLst>
            <pc:docMk/>
            <pc:sldMk cId="1848003627" sldId="692"/>
            <ac:spMk id="9" creationId="{DE41291D-E2C1-FA8E-7F9A-078F9A42F2F3}"/>
          </ac:spMkLst>
        </pc:spChg>
        <pc:spChg chg="mod">
          <ac:chgData name="Rafael Aronis" userId="a6a7f4db76861420" providerId="LiveId" clId="{0E6C65E4-EE53-4D66-8BB1-E68D9F90CF0A}" dt="2023-05-04T12:22:48.917" v="381" actId="948"/>
          <ac:spMkLst>
            <pc:docMk/>
            <pc:sldMk cId="1848003627" sldId="692"/>
            <ac:spMk id="11" creationId="{F64834AD-83A9-8481-A84E-05B6EFC8BE94}"/>
          </ac:spMkLst>
        </pc:spChg>
        <pc:spChg chg="mod">
          <ac:chgData name="Rafael Aronis" userId="a6a7f4db76861420" providerId="LiveId" clId="{0E6C65E4-EE53-4D66-8BB1-E68D9F90CF0A}" dt="2023-05-04T12:25:09.578" v="398"/>
          <ac:spMkLst>
            <pc:docMk/>
            <pc:sldMk cId="1848003627" sldId="692"/>
            <ac:spMk id="13" creationId="{EEB5569E-47C2-70FE-3A10-AD02FE1FD48F}"/>
          </ac:spMkLst>
        </pc:spChg>
        <pc:spChg chg="mod">
          <ac:chgData name="Rafael Aronis" userId="a6a7f4db76861420" providerId="LiveId" clId="{0E6C65E4-EE53-4D66-8BB1-E68D9F90CF0A}" dt="2023-05-04T12:25:03.866" v="397"/>
          <ac:spMkLst>
            <pc:docMk/>
            <pc:sldMk cId="1848003627" sldId="692"/>
            <ac:spMk id="14" creationId="{49DC0A74-9CB0-AC9E-143C-45F2E02CA4DA}"/>
          </ac:spMkLst>
        </pc:spChg>
        <pc:spChg chg="mod">
          <ac:chgData name="Rafael Aronis" userId="a6a7f4db76861420" providerId="LiveId" clId="{0E6C65E4-EE53-4D66-8BB1-E68D9F90CF0A}" dt="2023-05-04T12:30:17.170" v="457" actId="12789"/>
          <ac:spMkLst>
            <pc:docMk/>
            <pc:sldMk cId="1848003627" sldId="692"/>
            <ac:spMk id="16" creationId="{BFB1C447-7A3E-8E5D-87E7-13271D8DE6CD}"/>
          </ac:spMkLst>
        </pc:spChg>
        <pc:spChg chg="mod">
          <ac:chgData name="Rafael Aronis" userId="a6a7f4db76861420" providerId="LiveId" clId="{0E6C65E4-EE53-4D66-8BB1-E68D9F90CF0A}" dt="2023-05-04T12:30:17.170" v="457" actId="12789"/>
          <ac:spMkLst>
            <pc:docMk/>
            <pc:sldMk cId="1848003627" sldId="692"/>
            <ac:spMk id="17" creationId="{CE9956E6-A7FE-A6B3-62AB-F5E0789ECA3C}"/>
          </ac:spMkLst>
        </pc:spChg>
        <pc:spChg chg="add mod">
          <ac:chgData name="Rafael Aronis" userId="a6a7f4db76861420" providerId="LiveId" clId="{0E6C65E4-EE53-4D66-8BB1-E68D9F90CF0A}" dt="2023-05-04T12:30:25.667" v="458" actId="1076"/>
          <ac:spMkLst>
            <pc:docMk/>
            <pc:sldMk cId="1848003627" sldId="692"/>
            <ac:spMk id="23" creationId="{6A03678B-C424-2CA0-246C-860619C4E004}"/>
          </ac:spMkLst>
        </pc:spChg>
        <pc:spChg chg="add mod">
          <ac:chgData name="Rafael Aronis" userId="a6a7f4db76861420" providerId="LiveId" clId="{0E6C65E4-EE53-4D66-8BB1-E68D9F90CF0A}" dt="2023-05-04T12:30:25.667" v="458" actId="1076"/>
          <ac:spMkLst>
            <pc:docMk/>
            <pc:sldMk cId="1848003627" sldId="692"/>
            <ac:spMk id="25" creationId="{B72833FE-9C5A-60F2-3419-CBBCBE281FB2}"/>
          </ac:spMkLst>
        </pc:spChg>
        <pc:grpChg chg="add del mod">
          <ac:chgData name="Rafael Aronis" userId="a6a7f4db76861420" providerId="LiveId" clId="{0E6C65E4-EE53-4D66-8BB1-E68D9F90CF0A}" dt="2023-05-04T12:25:03.529" v="396" actId="478"/>
          <ac:grpSpMkLst>
            <pc:docMk/>
            <pc:sldMk cId="1848003627" sldId="692"/>
            <ac:grpSpMk id="2" creationId="{8F41AD15-C3C0-3E2D-4607-00C6FF97CB3F}"/>
          </ac:grpSpMkLst>
        </pc:grpChg>
        <pc:grpChg chg="del mod">
          <ac:chgData name="Rafael Aronis" userId="a6a7f4db76861420" providerId="LiveId" clId="{0E6C65E4-EE53-4D66-8BB1-E68D9F90CF0A}" dt="2023-05-04T12:21:51.816" v="375" actId="478"/>
          <ac:grpSpMkLst>
            <pc:docMk/>
            <pc:sldMk cId="1848003627" sldId="692"/>
            <ac:grpSpMk id="8" creationId="{E7F8526A-13E0-FCCF-200A-9C798CED8742}"/>
          </ac:grpSpMkLst>
        </pc:grpChg>
        <pc:grpChg chg="add del mod">
          <ac:chgData name="Rafael Aronis" userId="a6a7f4db76861420" providerId="LiveId" clId="{0E6C65E4-EE53-4D66-8BB1-E68D9F90CF0A}" dt="2023-05-04T12:25:38.220" v="403" actId="478"/>
          <ac:grpSpMkLst>
            <pc:docMk/>
            <pc:sldMk cId="1848003627" sldId="692"/>
            <ac:grpSpMk id="12" creationId="{76210DD9-B688-90EF-08AF-76133D9B0DC4}"/>
          </ac:grpSpMkLst>
        </pc:grpChg>
        <pc:grpChg chg="add mod">
          <ac:chgData name="Rafael Aronis" userId="a6a7f4db76861420" providerId="LiveId" clId="{0E6C65E4-EE53-4D66-8BB1-E68D9F90CF0A}" dt="2023-05-04T12:30:29.122" v="459" actId="14100"/>
          <ac:grpSpMkLst>
            <pc:docMk/>
            <pc:sldMk cId="1848003627" sldId="692"/>
            <ac:grpSpMk id="15" creationId="{D1DDE68E-C826-A1A7-C6C0-E6693E563B72}"/>
          </ac:grpSpMkLst>
        </pc:grpChg>
        <pc:grpChg chg="add mod">
          <ac:chgData name="Rafael Aronis" userId="a6a7f4db76861420" providerId="LiveId" clId="{0E6C65E4-EE53-4D66-8BB1-E68D9F90CF0A}" dt="2023-05-04T12:30:25.667" v="458" actId="1076"/>
          <ac:grpSpMkLst>
            <pc:docMk/>
            <pc:sldMk cId="1848003627" sldId="692"/>
            <ac:grpSpMk id="26" creationId="{22BA46D9-299B-E4A3-F2AE-FBDBF457D457}"/>
          </ac:grpSpMkLst>
        </pc:grpChg>
        <pc:picChg chg="del">
          <ac:chgData name="Rafael Aronis" userId="a6a7f4db76861420" providerId="LiveId" clId="{0E6C65E4-EE53-4D66-8BB1-E68D9F90CF0A}" dt="2023-05-04T12:18:38.074" v="360" actId="478"/>
          <ac:picMkLst>
            <pc:docMk/>
            <pc:sldMk cId="1848003627" sldId="692"/>
            <ac:picMk id="7" creationId="{E4A27303-F7B1-0CB6-F1AB-6CD01F493A0F}"/>
          </ac:picMkLst>
        </pc:picChg>
        <pc:picChg chg="add del mod">
          <ac:chgData name="Rafael Aronis" userId="a6a7f4db76861420" providerId="LiveId" clId="{0E6C65E4-EE53-4D66-8BB1-E68D9F90CF0A}" dt="2023-05-04T12:27:06.829" v="417" actId="478"/>
          <ac:picMkLst>
            <pc:docMk/>
            <pc:sldMk cId="1848003627" sldId="692"/>
            <ac:picMk id="18" creationId="{7EBF77E0-91AA-CB0A-9C04-9FDFF3638737}"/>
          </ac:picMkLst>
        </pc:picChg>
        <pc:picChg chg="add del">
          <ac:chgData name="Rafael Aronis" userId="a6a7f4db76861420" providerId="LiveId" clId="{0E6C65E4-EE53-4D66-8BB1-E68D9F90CF0A}" dt="2023-05-04T12:27:08.551" v="419" actId="22"/>
          <ac:picMkLst>
            <pc:docMk/>
            <pc:sldMk cId="1848003627" sldId="692"/>
            <ac:picMk id="20" creationId="{604B102C-0457-121E-AA3F-5A1E3C84FAC4}"/>
          </ac:picMkLst>
        </pc:picChg>
        <pc:picChg chg="add mod">
          <ac:chgData name="Rafael Aronis" userId="a6a7f4db76861420" providerId="LiveId" clId="{0E6C65E4-EE53-4D66-8BB1-E68D9F90CF0A}" dt="2023-05-04T12:30:25.667" v="458" actId="1076"/>
          <ac:picMkLst>
            <pc:docMk/>
            <pc:sldMk cId="1848003627" sldId="692"/>
            <ac:picMk id="21" creationId="{10172A9F-F416-870A-2038-C636022EE066}"/>
          </ac:picMkLst>
        </pc:picChg>
        <pc:cxnChg chg="add mod">
          <ac:chgData name="Rafael Aronis" userId="a6a7f4db76861420" providerId="LiveId" clId="{0E6C65E4-EE53-4D66-8BB1-E68D9F90CF0A}" dt="2023-05-04T12:30:25.667" v="458" actId="1076"/>
          <ac:cxnSpMkLst>
            <pc:docMk/>
            <pc:sldMk cId="1848003627" sldId="692"/>
            <ac:cxnSpMk id="22" creationId="{AE4DF47E-45FF-86C0-DB08-CCAE28FF872B}"/>
          </ac:cxnSpMkLst>
        </pc:cxnChg>
        <pc:cxnChg chg="add mod">
          <ac:chgData name="Rafael Aronis" userId="a6a7f4db76861420" providerId="LiveId" clId="{0E6C65E4-EE53-4D66-8BB1-E68D9F90CF0A}" dt="2023-05-04T12:30:25.667" v="458" actId="1076"/>
          <ac:cxnSpMkLst>
            <pc:docMk/>
            <pc:sldMk cId="1848003627" sldId="692"/>
            <ac:cxnSpMk id="24" creationId="{4D2402F1-C54E-D4A5-6B3E-D63A99754E67}"/>
          </ac:cxnSpMkLst>
        </pc:cxnChg>
      </pc:sldChg>
      <pc:sldChg chg="addSp delSp modSp add mod ord">
        <pc:chgData name="Rafael Aronis" userId="a6a7f4db76861420" providerId="LiveId" clId="{0E6C65E4-EE53-4D66-8BB1-E68D9F90CF0A}" dt="2023-05-04T14:00:35.875" v="1781" actId="1037"/>
        <pc:sldMkLst>
          <pc:docMk/>
          <pc:sldMk cId="112844661" sldId="693"/>
        </pc:sldMkLst>
        <pc:spChg chg="add del mod">
          <ac:chgData name="Rafael Aronis" userId="a6a7f4db76861420" providerId="LiveId" clId="{0E6C65E4-EE53-4D66-8BB1-E68D9F90CF0A}" dt="2023-05-04T12:36:49.355" v="560" actId="478"/>
          <ac:spMkLst>
            <pc:docMk/>
            <pc:sldMk cId="112844661" sldId="693"/>
            <ac:spMk id="3" creationId="{7DF0E6EC-1601-92B5-86C4-4F31BEA739D1}"/>
          </ac:spMkLst>
        </pc:spChg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112844661" sldId="693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2:31:14.876" v="469"/>
          <ac:spMkLst>
            <pc:docMk/>
            <pc:sldMk cId="112844661" sldId="693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2:56:52.952" v="842" actId="20577"/>
          <ac:spMkLst>
            <pc:docMk/>
            <pc:sldMk cId="112844661" sldId="693"/>
            <ac:spMk id="6" creationId="{D8C9A27C-C236-AF0E-127A-48524252548E}"/>
          </ac:spMkLst>
        </pc:spChg>
        <pc:spChg chg="add mod">
          <ac:chgData name="Rafael Aronis" userId="a6a7f4db76861420" providerId="LiveId" clId="{0E6C65E4-EE53-4D66-8BB1-E68D9F90CF0A}" dt="2023-05-04T13:56:47.228" v="1585" actId="164"/>
          <ac:spMkLst>
            <pc:docMk/>
            <pc:sldMk cId="112844661" sldId="693"/>
            <ac:spMk id="13" creationId="{C2371995-0918-3141-23B4-A3A582CFD07D}"/>
          </ac:spMkLst>
        </pc:spChg>
        <pc:spChg chg="add mod">
          <ac:chgData name="Rafael Aronis" userId="a6a7f4db76861420" providerId="LiveId" clId="{0E6C65E4-EE53-4D66-8BB1-E68D9F90CF0A}" dt="2023-05-04T13:56:47.228" v="1585" actId="164"/>
          <ac:spMkLst>
            <pc:docMk/>
            <pc:sldMk cId="112844661" sldId="693"/>
            <ac:spMk id="14" creationId="{7FCBC59C-504A-96B8-5016-08E724032B20}"/>
          </ac:spMkLst>
        </pc:spChg>
        <pc:spChg chg="add del mod">
          <ac:chgData name="Rafael Aronis" userId="a6a7f4db76861420" providerId="LiveId" clId="{0E6C65E4-EE53-4D66-8BB1-E68D9F90CF0A}" dt="2023-05-04T12:38:40.291" v="582" actId="21"/>
          <ac:spMkLst>
            <pc:docMk/>
            <pc:sldMk cId="112844661" sldId="693"/>
            <ac:spMk id="16" creationId="{DAA7D42E-A28F-D1D9-8AF3-357462DA8997}"/>
          </ac:spMkLst>
        </pc:spChg>
        <pc:spChg chg="add del">
          <ac:chgData name="Rafael Aronis" userId="a6a7f4db76861420" providerId="LiveId" clId="{0E6C65E4-EE53-4D66-8BB1-E68D9F90CF0A}" dt="2023-05-04T12:38:46.340" v="584" actId="11529"/>
          <ac:spMkLst>
            <pc:docMk/>
            <pc:sldMk cId="112844661" sldId="693"/>
            <ac:spMk id="17" creationId="{7269BFF2-ABC7-C626-566D-31B5497C2215}"/>
          </ac:spMkLst>
        </pc:spChg>
        <pc:spChg chg="add del mod">
          <ac:chgData name="Rafael Aronis" userId="a6a7f4db76861420" providerId="LiveId" clId="{0E6C65E4-EE53-4D66-8BB1-E68D9F90CF0A}" dt="2023-05-04T12:40:06.024" v="603" actId="478"/>
          <ac:spMkLst>
            <pc:docMk/>
            <pc:sldMk cId="112844661" sldId="693"/>
            <ac:spMk id="18" creationId="{F36B853B-CD00-CB86-300C-622A8B5BD20D}"/>
          </ac:spMkLst>
        </pc:spChg>
        <pc:spChg chg="add del mod">
          <ac:chgData name="Rafael Aronis" userId="a6a7f4db76861420" providerId="LiveId" clId="{0E6C65E4-EE53-4D66-8BB1-E68D9F90CF0A}" dt="2023-05-04T12:40:02.428" v="602" actId="478"/>
          <ac:spMkLst>
            <pc:docMk/>
            <pc:sldMk cId="112844661" sldId="693"/>
            <ac:spMk id="19" creationId="{B20336A2-9B5C-C6E1-19DE-C5437FDC34D0}"/>
          </ac:spMkLst>
        </pc:spChg>
        <pc:spChg chg="add del">
          <ac:chgData name="Rafael Aronis" userId="a6a7f4db76861420" providerId="LiveId" clId="{0E6C65E4-EE53-4D66-8BB1-E68D9F90CF0A}" dt="2023-05-04T12:44:08.798" v="637" actId="22"/>
          <ac:spMkLst>
            <pc:docMk/>
            <pc:sldMk cId="112844661" sldId="693"/>
            <ac:spMk id="23" creationId="{460C330F-9F2C-BD22-CFF4-9BBE301A89A3}"/>
          </ac:spMkLst>
        </pc:spChg>
        <pc:spChg chg="add del mod">
          <ac:chgData name="Rafael Aronis" userId="a6a7f4db76861420" providerId="LiveId" clId="{0E6C65E4-EE53-4D66-8BB1-E68D9F90CF0A}" dt="2023-05-04T12:45:49.513" v="676" actId="478"/>
          <ac:spMkLst>
            <pc:docMk/>
            <pc:sldMk cId="112844661" sldId="693"/>
            <ac:spMk id="27" creationId="{436C6A55-5154-25E2-0D5F-C4EAE5282CF9}"/>
          </ac:spMkLst>
        </pc:spChg>
        <pc:spChg chg="add mod">
          <ac:chgData name="Rafael Aronis" userId="a6a7f4db76861420" providerId="LiveId" clId="{0E6C65E4-EE53-4D66-8BB1-E68D9F90CF0A}" dt="2023-05-04T14:00:31.652" v="1773" actId="20577"/>
          <ac:spMkLst>
            <pc:docMk/>
            <pc:sldMk cId="112844661" sldId="693"/>
            <ac:spMk id="55" creationId="{978DF85E-202A-5315-1A77-5AAB589DF2EE}"/>
          </ac:spMkLst>
        </pc:spChg>
        <pc:spChg chg="add mod">
          <ac:chgData name="Rafael Aronis" userId="a6a7f4db76861420" providerId="LiveId" clId="{0E6C65E4-EE53-4D66-8BB1-E68D9F90CF0A}" dt="2023-05-04T13:59:54.546" v="1742" actId="20577"/>
          <ac:spMkLst>
            <pc:docMk/>
            <pc:sldMk cId="112844661" sldId="693"/>
            <ac:spMk id="56" creationId="{79D3F586-4329-6192-D703-B27469C83AFB}"/>
          </ac:spMkLst>
        </pc:spChg>
        <pc:spChg chg="add mod">
          <ac:chgData name="Rafael Aronis" userId="a6a7f4db76861420" providerId="LiveId" clId="{0E6C65E4-EE53-4D66-8BB1-E68D9F90CF0A}" dt="2023-05-04T14:00:35.875" v="1781" actId="1037"/>
          <ac:spMkLst>
            <pc:docMk/>
            <pc:sldMk cId="112844661" sldId="693"/>
            <ac:spMk id="57" creationId="{112E8C85-B00C-603E-AAB7-DFA07797612F}"/>
          </ac:spMkLst>
        </pc:spChg>
        <pc:grpChg chg="del">
          <ac:chgData name="Rafael Aronis" userId="a6a7f4db76861420" providerId="LiveId" clId="{0E6C65E4-EE53-4D66-8BB1-E68D9F90CF0A}" dt="2023-05-04T12:34:08.052" v="486" actId="478"/>
          <ac:grpSpMkLst>
            <pc:docMk/>
            <pc:sldMk cId="112844661" sldId="693"/>
            <ac:grpSpMk id="7" creationId="{D095673C-5F5E-176D-6E13-8CE33BAD3E8F}"/>
          </ac:grpSpMkLst>
        </pc:grpChg>
        <pc:grpChg chg="add mod">
          <ac:chgData name="Rafael Aronis" userId="a6a7f4db76861420" providerId="LiveId" clId="{0E6C65E4-EE53-4D66-8BB1-E68D9F90CF0A}" dt="2023-05-04T13:56:47.228" v="1585" actId="164"/>
          <ac:grpSpMkLst>
            <pc:docMk/>
            <pc:sldMk cId="112844661" sldId="693"/>
            <ac:grpSpMk id="15" creationId="{0CF97532-E925-60D7-7777-9D2063D8F808}"/>
          </ac:grpSpMkLst>
        </pc:grpChg>
        <pc:grpChg chg="add mod">
          <ac:chgData name="Rafael Aronis" userId="a6a7f4db76861420" providerId="LiveId" clId="{0E6C65E4-EE53-4D66-8BB1-E68D9F90CF0A}" dt="2023-05-04T13:58:14.398" v="1601" actId="1037"/>
          <ac:grpSpMkLst>
            <pc:docMk/>
            <pc:sldMk cId="112844661" sldId="693"/>
            <ac:grpSpMk id="26" creationId="{50CF8A21-28C9-29CD-DE48-E157E02E9129}"/>
          </ac:grpSpMkLst>
        </pc:grpChg>
        <pc:grpChg chg="add del mod">
          <ac:chgData name="Rafael Aronis" userId="a6a7f4db76861420" providerId="LiveId" clId="{0E6C65E4-EE53-4D66-8BB1-E68D9F90CF0A}" dt="2023-05-04T12:52:52.034" v="782" actId="478"/>
          <ac:grpSpMkLst>
            <pc:docMk/>
            <pc:sldMk cId="112844661" sldId="693"/>
            <ac:grpSpMk id="28" creationId="{4DCF0D5D-D01B-FFAC-BF2B-077B5BE54F2B}"/>
          </ac:grpSpMkLst>
        </pc:grpChg>
        <pc:grpChg chg="add mod">
          <ac:chgData name="Rafael Aronis" userId="a6a7f4db76861420" providerId="LiveId" clId="{0E6C65E4-EE53-4D66-8BB1-E68D9F90CF0A}" dt="2023-05-04T13:58:14.398" v="1601" actId="1037"/>
          <ac:grpSpMkLst>
            <pc:docMk/>
            <pc:sldMk cId="112844661" sldId="693"/>
            <ac:grpSpMk id="51" creationId="{A8801265-72BC-06B6-DC1C-6E34C62C05BD}"/>
          </ac:grpSpMkLst>
        </pc:grpChg>
        <pc:grpChg chg="add mod">
          <ac:chgData name="Rafael Aronis" userId="a6a7f4db76861420" providerId="LiveId" clId="{0E6C65E4-EE53-4D66-8BB1-E68D9F90CF0A}" dt="2023-05-04T13:56:47.228" v="1585" actId="164"/>
          <ac:grpSpMkLst>
            <pc:docMk/>
            <pc:sldMk cId="112844661" sldId="693"/>
            <ac:grpSpMk id="54" creationId="{C476E605-20F3-593D-37B3-4AF714738178}"/>
          </ac:grpSpMkLst>
        </pc:grpChg>
        <pc:picChg chg="add mod modCrop">
          <ac:chgData name="Rafael Aronis" userId="a6a7f4db76861420" providerId="LiveId" clId="{0E6C65E4-EE53-4D66-8BB1-E68D9F90CF0A}" dt="2023-05-04T12:45:47.344" v="675" actId="164"/>
          <ac:picMkLst>
            <pc:docMk/>
            <pc:sldMk cId="112844661" sldId="693"/>
            <ac:picMk id="2" creationId="{FF18D479-D47D-849A-DD4E-D9FEA7EC6DE2}"/>
          </ac:picMkLst>
        </pc:picChg>
        <pc:picChg chg="del">
          <ac:chgData name="Rafael Aronis" userId="a6a7f4db76861420" providerId="LiveId" clId="{0E6C65E4-EE53-4D66-8BB1-E68D9F90CF0A}" dt="2023-05-04T12:34:00.551" v="483" actId="478"/>
          <ac:picMkLst>
            <pc:docMk/>
            <pc:sldMk cId="112844661" sldId="693"/>
            <ac:picMk id="10" creationId="{F006E446-A7A9-0090-1AE7-BFFA5388C583}"/>
          </ac:picMkLst>
        </pc:picChg>
        <pc:picChg chg="add del mod">
          <ac:chgData name="Rafael Aronis" userId="a6a7f4db76861420" providerId="LiveId" clId="{0E6C65E4-EE53-4D66-8BB1-E68D9F90CF0A}" dt="2023-05-04T12:36:43.899" v="556"/>
          <ac:picMkLst>
            <pc:docMk/>
            <pc:sldMk cId="112844661" sldId="693"/>
            <ac:picMk id="11" creationId="{D9CD299E-51DA-5B4D-87FE-1DC8A0D3C51D}"/>
          </ac:picMkLst>
        </pc:picChg>
        <pc:picChg chg="add mod modCrop">
          <ac:chgData name="Rafael Aronis" userId="a6a7f4db76861420" providerId="LiveId" clId="{0E6C65E4-EE53-4D66-8BB1-E68D9F90CF0A}" dt="2023-05-04T13:57:22.084" v="1588" actId="732"/>
          <ac:picMkLst>
            <pc:docMk/>
            <pc:sldMk cId="112844661" sldId="693"/>
            <ac:picMk id="12" creationId="{3D1635B3-F0DF-01A6-45A9-5E489574E7D7}"/>
          </ac:picMkLst>
        </pc:picChg>
        <pc:picChg chg="add mod">
          <ac:chgData name="Rafael Aronis" userId="a6a7f4db76861420" providerId="LiveId" clId="{0E6C65E4-EE53-4D66-8BB1-E68D9F90CF0A}" dt="2023-05-04T13:56:47.228" v="1585" actId="164"/>
          <ac:picMkLst>
            <pc:docMk/>
            <pc:sldMk cId="112844661" sldId="693"/>
            <ac:picMk id="21" creationId="{622A3659-3885-8BC1-2C93-24688EB36896}"/>
          </ac:picMkLst>
        </pc:picChg>
        <pc:picChg chg="add mod">
          <ac:chgData name="Rafael Aronis" userId="a6a7f4db76861420" providerId="LiveId" clId="{0E6C65E4-EE53-4D66-8BB1-E68D9F90CF0A}" dt="2023-05-04T12:45:55.674" v="682" actId="1037"/>
          <ac:picMkLst>
            <pc:docMk/>
            <pc:sldMk cId="112844661" sldId="693"/>
            <ac:picMk id="25" creationId="{253560B1-8459-ADFD-C6F5-FC64E6C41A1A}"/>
          </ac:picMkLst>
        </pc:picChg>
        <pc:picChg chg="add mod">
          <ac:chgData name="Rafael Aronis" userId="a6a7f4db76861420" providerId="LiveId" clId="{0E6C65E4-EE53-4D66-8BB1-E68D9F90CF0A}" dt="2023-05-04T13:59:28.010" v="1735" actId="12788"/>
          <ac:picMkLst>
            <pc:docMk/>
            <pc:sldMk cId="112844661" sldId="693"/>
            <ac:picMk id="30" creationId="{CD3B908C-1621-1106-86FD-5C3B7B9113FF}"/>
          </ac:picMkLst>
        </pc:picChg>
        <pc:picChg chg="add del mod">
          <ac:chgData name="Rafael Aronis" userId="a6a7f4db76861420" providerId="LiveId" clId="{0E6C65E4-EE53-4D66-8BB1-E68D9F90CF0A}" dt="2023-05-04T12:52:38.710" v="778" actId="478"/>
          <ac:picMkLst>
            <pc:docMk/>
            <pc:sldMk cId="112844661" sldId="693"/>
            <ac:picMk id="50" creationId="{A7EEE763-4D1E-B55C-CC1A-45F8A59159D2}"/>
          </ac:picMkLst>
        </pc:picChg>
        <pc:picChg chg="mod modCrop">
          <ac:chgData name="Rafael Aronis" userId="a6a7f4db76861420" providerId="LiveId" clId="{0E6C65E4-EE53-4D66-8BB1-E68D9F90CF0A}" dt="2023-05-04T13:57:15.721" v="1587" actId="732"/>
          <ac:picMkLst>
            <pc:docMk/>
            <pc:sldMk cId="112844661" sldId="693"/>
            <ac:picMk id="52" creationId="{7187754E-C5D4-6BC8-916C-0CDB3DEBADA2}"/>
          </ac:picMkLst>
        </pc:picChg>
        <pc:picChg chg="mod">
          <ac:chgData name="Rafael Aronis" userId="a6a7f4db76861420" providerId="LiveId" clId="{0E6C65E4-EE53-4D66-8BB1-E68D9F90CF0A}" dt="2023-05-04T13:56:47.228" v="1585" actId="164"/>
          <ac:picMkLst>
            <pc:docMk/>
            <pc:sldMk cId="112844661" sldId="693"/>
            <ac:picMk id="53" creationId="{E082575A-BB60-B7B0-1954-97B5698993A3}"/>
          </ac:picMkLst>
        </pc:picChg>
        <pc:cxnChg chg="add del mod">
          <ac:chgData name="Rafael Aronis" userId="a6a7f4db76861420" providerId="LiveId" clId="{0E6C65E4-EE53-4D66-8BB1-E68D9F90CF0A}" dt="2023-05-04T12:54:08.914" v="790" actId="478"/>
          <ac:cxnSpMkLst>
            <pc:docMk/>
            <pc:sldMk cId="112844661" sldId="693"/>
            <ac:cxnSpMk id="32" creationId="{0B011E8B-31F7-F918-5798-CAF5A8C65BA3}"/>
          </ac:cxnSpMkLst>
        </pc:cxnChg>
        <pc:cxnChg chg="add del mod">
          <ac:chgData name="Rafael Aronis" userId="a6a7f4db76861420" providerId="LiveId" clId="{0E6C65E4-EE53-4D66-8BB1-E68D9F90CF0A}" dt="2023-05-04T12:54:07.611" v="789" actId="478"/>
          <ac:cxnSpMkLst>
            <pc:docMk/>
            <pc:sldMk cId="112844661" sldId="693"/>
            <ac:cxnSpMk id="34" creationId="{B49FBEAC-0844-10C5-A821-99A3BB5B6E6A}"/>
          </ac:cxnSpMkLst>
        </pc:cxnChg>
        <pc:cxnChg chg="add del mod">
          <ac:chgData name="Rafael Aronis" userId="a6a7f4db76861420" providerId="LiveId" clId="{0E6C65E4-EE53-4D66-8BB1-E68D9F90CF0A}" dt="2023-05-04T12:52:43.424" v="780" actId="478"/>
          <ac:cxnSpMkLst>
            <pc:docMk/>
            <pc:sldMk cId="112844661" sldId="693"/>
            <ac:cxnSpMk id="37" creationId="{272D92E3-CE7C-DAB6-3485-EF48FC8B56E0}"/>
          </ac:cxnSpMkLst>
        </pc:cxnChg>
        <pc:cxnChg chg="add del mod">
          <ac:chgData name="Rafael Aronis" userId="a6a7f4db76861420" providerId="LiveId" clId="{0E6C65E4-EE53-4D66-8BB1-E68D9F90CF0A}" dt="2023-05-04T12:52:42.675" v="779" actId="478"/>
          <ac:cxnSpMkLst>
            <pc:docMk/>
            <pc:sldMk cId="112844661" sldId="693"/>
            <ac:cxnSpMk id="43" creationId="{0A5D8A21-7FA2-2968-08AE-28869D597853}"/>
          </ac:cxnSpMkLst>
        </pc:cxnChg>
      </pc:sldChg>
      <pc:sldChg chg="delSp modSp add del mod">
        <pc:chgData name="Rafael Aronis" userId="a6a7f4db76861420" providerId="LiveId" clId="{0E6C65E4-EE53-4D66-8BB1-E68D9F90CF0A}" dt="2023-05-04T13:03:01.551" v="966" actId="47"/>
        <pc:sldMkLst>
          <pc:docMk/>
          <pc:sldMk cId="3056117577" sldId="694"/>
        </pc:sldMkLst>
        <pc:grpChg chg="mod">
          <ac:chgData name="Rafael Aronis" userId="a6a7f4db76861420" providerId="LiveId" clId="{0E6C65E4-EE53-4D66-8BB1-E68D9F90CF0A}" dt="2023-05-04T12:52:26.158" v="767" actId="1076"/>
          <ac:grpSpMkLst>
            <pc:docMk/>
            <pc:sldMk cId="3056117577" sldId="694"/>
            <ac:grpSpMk id="28" creationId="{4DCF0D5D-D01B-FFAC-BF2B-077B5BE54F2B}"/>
          </ac:grpSpMkLst>
        </pc:grpChg>
        <pc:picChg chg="mod">
          <ac:chgData name="Rafael Aronis" userId="a6a7f4db76861420" providerId="LiveId" clId="{0E6C65E4-EE53-4D66-8BB1-E68D9F90CF0A}" dt="2023-05-04T12:52:33.755" v="777" actId="14100"/>
          <ac:picMkLst>
            <pc:docMk/>
            <pc:sldMk cId="3056117577" sldId="694"/>
            <ac:picMk id="50" creationId="{A7EEE763-4D1E-B55C-CC1A-45F8A59159D2}"/>
          </ac:picMkLst>
        </pc:picChg>
        <pc:cxnChg chg="del mod">
          <ac:chgData name="Rafael Aronis" userId="a6a7f4db76861420" providerId="LiveId" clId="{0E6C65E4-EE53-4D66-8BB1-E68D9F90CF0A}" dt="2023-05-04T12:52:15.321" v="763" actId="478"/>
          <ac:cxnSpMkLst>
            <pc:docMk/>
            <pc:sldMk cId="3056117577" sldId="694"/>
            <ac:cxnSpMk id="32" creationId="{0B011E8B-31F7-F918-5798-CAF5A8C65BA3}"/>
          </ac:cxnSpMkLst>
        </pc:cxnChg>
        <pc:cxnChg chg="del mod">
          <ac:chgData name="Rafael Aronis" userId="a6a7f4db76861420" providerId="LiveId" clId="{0E6C65E4-EE53-4D66-8BB1-E68D9F90CF0A}" dt="2023-05-04T12:52:16.172" v="764" actId="478"/>
          <ac:cxnSpMkLst>
            <pc:docMk/>
            <pc:sldMk cId="3056117577" sldId="694"/>
            <ac:cxnSpMk id="34" creationId="{B49FBEAC-0844-10C5-A821-99A3BB5B6E6A}"/>
          </ac:cxnSpMkLst>
        </pc:cxnChg>
        <pc:cxnChg chg="del mod">
          <ac:chgData name="Rafael Aronis" userId="a6a7f4db76861420" providerId="LiveId" clId="{0E6C65E4-EE53-4D66-8BB1-E68D9F90CF0A}" dt="2023-05-04T12:52:18.480" v="766" actId="478"/>
          <ac:cxnSpMkLst>
            <pc:docMk/>
            <pc:sldMk cId="3056117577" sldId="694"/>
            <ac:cxnSpMk id="37" creationId="{272D92E3-CE7C-DAB6-3485-EF48FC8B56E0}"/>
          </ac:cxnSpMkLst>
        </pc:cxnChg>
        <pc:cxnChg chg="del mod">
          <ac:chgData name="Rafael Aronis" userId="a6a7f4db76861420" providerId="LiveId" clId="{0E6C65E4-EE53-4D66-8BB1-E68D9F90CF0A}" dt="2023-05-04T12:52:16.754" v="765" actId="478"/>
          <ac:cxnSpMkLst>
            <pc:docMk/>
            <pc:sldMk cId="3056117577" sldId="694"/>
            <ac:cxnSpMk id="43" creationId="{0A5D8A21-7FA2-2968-08AE-28869D597853}"/>
          </ac:cxnSpMkLst>
        </pc:cxn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295761755" sldId="695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295761755" sldId="695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2:58:37.428" v="848"/>
          <ac:spMkLst>
            <pc:docMk/>
            <pc:sldMk cId="295761755" sldId="695"/>
            <ac:spMk id="6" creationId="{D8C9A27C-C236-AF0E-127A-48524252548E}"/>
          </ac:spMkLst>
        </pc:spChg>
        <pc:grpChg chg="mod">
          <ac:chgData name="Rafael Aronis" userId="a6a7f4db76861420" providerId="LiveId" clId="{0E6C65E4-EE53-4D66-8BB1-E68D9F90CF0A}" dt="2023-05-04T12:56:31.349" v="825" actId="1076"/>
          <ac:grpSpMkLst>
            <pc:docMk/>
            <pc:sldMk cId="295761755" sldId="695"/>
            <ac:grpSpMk id="26" creationId="{50CF8A21-28C9-29CD-DE48-E157E02E9129}"/>
          </ac:grpSpMkLst>
        </pc:grpChg>
        <pc:grpChg chg="mod">
          <ac:chgData name="Rafael Aronis" userId="a6a7f4db76861420" providerId="LiveId" clId="{0E6C65E4-EE53-4D66-8BB1-E68D9F90CF0A}" dt="2023-05-04T12:56:10.658" v="814" actId="1076"/>
          <ac:grpSpMkLst>
            <pc:docMk/>
            <pc:sldMk cId="295761755" sldId="695"/>
            <ac:grpSpMk id="51" creationId="{A8801265-72BC-06B6-DC1C-6E34C62C05BD}"/>
          </ac:grpSpMkLst>
        </pc:grpChg>
        <pc:picChg chg="mod modCrop">
          <ac:chgData name="Rafael Aronis" userId="a6a7f4db76861420" providerId="LiveId" clId="{0E6C65E4-EE53-4D66-8BB1-E68D9F90CF0A}" dt="2023-05-04T12:55:35.371" v="811" actId="732"/>
          <ac:picMkLst>
            <pc:docMk/>
            <pc:sldMk cId="295761755" sldId="695"/>
            <ac:picMk id="12" creationId="{3D1635B3-F0DF-01A6-45A9-5E489574E7D7}"/>
          </ac:picMkLst>
        </pc:picChg>
        <pc:picChg chg="mod">
          <ac:chgData name="Rafael Aronis" userId="a6a7f4db76861420" providerId="LiveId" clId="{0E6C65E4-EE53-4D66-8BB1-E68D9F90CF0A}" dt="2023-05-04T12:56:35.187" v="826" actId="1076"/>
          <ac:picMkLst>
            <pc:docMk/>
            <pc:sldMk cId="295761755" sldId="695"/>
            <ac:picMk id="30" creationId="{CD3B908C-1621-1106-86FD-5C3B7B9113FF}"/>
          </ac:picMkLst>
        </pc:picChg>
        <pc:picChg chg="mod modCrop">
          <ac:chgData name="Rafael Aronis" userId="a6a7f4db76861420" providerId="LiveId" clId="{0E6C65E4-EE53-4D66-8BB1-E68D9F90CF0A}" dt="2023-05-04T12:55:46.435" v="812" actId="732"/>
          <ac:picMkLst>
            <pc:docMk/>
            <pc:sldMk cId="295761755" sldId="695"/>
            <ac:picMk id="52" creationId="{7187754E-C5D4-6BC8-916C-0CDB3DEBADA2}"/>
          </ac:picMkLst>
        </pc:picChg>
        <pc:cxnChg chg="add mod">
          <ac:chgData name="Rafael Aronis" userId="a6a7f4db76861420" providerId="LiveId" clId="{0E6C65E4-EE53-4D66-8BB1-E68D9F90CF0A}" dt="2023-05-04T12:57:12.298" v="844" actId="208"/>
          <ac:cxnSpMkLst>
            <pc:docMk/>
            <pc:sldMk cId="295761755" sldId="695"/>
            <ac:cxnSpMk id="3" creationId="{44B31767-D34D-A5DB-136C-97CE3B5CD199}"/>
          </ac:cxnSpMkLst>
        </pc:cxnChg>
        <pc:cxnChg chg="add mod">
          <ac:chgData name="Rafael Aronis" userId="a6a7f4db76861420" providerId="LiveId" clId="{0E6C65E4-EE53-4D66-8BB1-E68D9F90CF0A}" dt="2023-05-04T12:57:22.426" v="846" actId="208"/>
          <ac:cxnSpMkLst>
            <pc:docMk/>
            <pc:sldMk cId="295761755" sldId="695"/>
            <ac:cxnSpMk id="8" creationId="{E8440FC6-4FA4-D1DD-FB79-D1E0B2C00106}"/>
          </ac:cxnSpMkLst>
        </pc:cxnChg>
        <pc:cxnChg chg="del mod">
          <ac:chgData name="Rafael Aronis" userId="a6a7f4db76861420" providerId="LiveId" clId="{0E6C65E4-EE53-4D66-8BB1-E68D9F90CF0A}" dt="2023-05-04T12:56:19.012" v="820" actId="478"/>
          <ac:cxnSpMkLst>
            <pc:docMk/>
            <pc:sldMk cId="295761755" sldId="695"/>
            <ac:cxnSpMk id="32" creationId="{0B011E8B-31F7-F918-5798-CAF5A8C65BA3}"/>
          </ac:cxnSpMkLst>
        </pc:cxnChg>
        <pc:cxnChg chg="del mod">
          <ac:chgData name="Rafael Aronis" userId="a6a7f4db76861420" providerId="LiveId" clId="{0E6C65E4-EE53-4D66-8BB1-E68D9F90CF0A}" dt="2023-05-04T12:56:17.664" v="819" actId="478"/>
          <ac:cxnSpMkLst>
            <pc:docMk/>
            <pc:sldMk cId="295761755" sldId="695"/>
            <ac:cxnSpMk id="34" creationId="{B49FBEAC-0844-10C5-A821-99A3BB5B6E6A}"/>
          </ac:cxnSpMkLst>
        </pc:cxn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3312150792" sldId="696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3312150792" sldId="696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02:50.596" v="964"/>
          <ac:spMkLst>
            <pc:docMk/>
            <pc:sldMk cId="3312150792" sldId="696"/>
            <ac:spMk id="6" creationId="{D8C9A27C-C236-AF0E-127A-48524252548E}"/>
          </ac:spMkLst>
        </pc:spChg>
        <pc:picChg chg="add del mod">
          <ac:chgData name="Rafael Aronis" userId="a6a7f4db76861420" providerId="LiveId" clId="{0E6C65E4-EE53-4D66-8BB1-E68D9F90CF0A}" dt="2023-05-04T13:01:47.449" v="945" actId="478"/>
          <ac:picMkLst>
            <pc:docMk/>
            <pc:sldMk cId="3312150792" sldId="696"/>
            <ac:picMk id="2" creationId="{8DE739B6-DFE8-528E-467D-8B05946FDD04}"/>
          </ac:picMkLst>
        </pc:picChg>
        <pc:picChg chg="add del mod">
          <ac:chgData name="Rafael Aronis" userId="a6a7f4db76861420" providerId="LiveId" clId="{0E6C65E4-EE53-4D66-8BB1-E68D9F90CF0A}" dt="2023-05-04T13:01:47.449" v="945" actId="478"/>
          <ac:picMkLst>
            <pc:docMk/>
            <pc:sldMk cId="3312150792" sldId="696"/>
            <ac:picMk id="10" creationId="{FDA35256-2113-650E-DD3D-BB2F5AABA38B}"/>
          </ac:picMkLst>
        </pc:picChg>
        <pc:picChg chg="add del mod">
          <ac:chgData name="Rafael Aronis" userId="a6a7f4db76861420" providerId="LiveId" clId="{0E6C65E4-EE53-4D66-8BB1-E68D9F90CF0A}" dt="2023-05-04T13:01:47.449" v="945" actId="478"/>
          <ac:picMkLst>
            <pc:docMk/>
            <pc:sldMk cId="3312150792" sldId="696"/>
            <ac:picMk id="11" creationId="{3025EAB4-1761-0027-FA7B-B53B5125E034}"/>
          </ac:picMkLst>
        </pc:picChg>
        <pc:picChg chg="add del mod">
          <ac:chgData name="Rafael Aronis" userId="a6a7f4db76861420" providerId="LiveId" clId="{0E6C65E4-EE53-4D66-8BB1-E68D9F90CF0A}" dt="2023-05-04T13:01:47.449" v="945" actId="478"/>
          <ac:picMkLst>
            <pc:docMk/>
            <pc:sldMk cId="3312150792" sldId="696"/>
            <ac:picMk id="16" creationId="{E4DD7E03-E8F9-1406-113C-793911D6EF8F}"/>
          </ac:picMkLst>
        </pc:picChg>
        <pc:picChg chg="add del mod">
          <ac:chgData name="Rafael Aronis" userId="a6a7f4db76861420" providerId="LiveId" clId="{0E6C65E4-EE53-4D66-8BB1-E68D9F90CF0A}" dt="2023-05-04T13:02:24.768" v="963" actId="1076"/>
          <ac:picMkLst>
            <pc:docMk/>
            <pc:sldMk cId="3312150792" sldId="696"/>
            <ac:picMk id="17" creationId="{8E06F136-73DC-876F-1ACD-6964642DA55B}"/>
          </ac:picMkLst>
        </pc:picChg>
        <pc:picChg chg="add mod">
          <ac:chgData name="Rafael Aronis" userId="a6a7f4db76861420" providerId="LiveId" clId="{0E6C65E4-EE53-4D66-8BB1-E68D9F90CF0A}" dt="2023-05-04T13:00:39.412" v="893" actId="571"/>
          <ac:picMkLst>
            <pc:docMk/>
            <pc:sldMk cId="3312150792" sldId="696"/>
            <ac:picMk id="18" creationId="{49D9427F-D546-1160-6E2F-CCF742097959}"/>
          </ac:picMkLst>
        </pc:picChg>
        <pc:picChg chg="add mod">
          <ac:chgData name="Rafael Aronis" userId="a6a7f4db76861420" providerId="LiveId" clId="{0E6C65E4-EE53-4D66-8BB1-E68D9F90CF0A}" dt="2023-05-04T13:00:39.229" v="892" actId="571"/>
          <ac:picMkLst>
            <pc:docMk/>
            <pc:sldMk cId="3312150792" sldId="696"/>
            <ac:picMk id="19" creationId="{A8410E5B-60CF-C746-ED03-C391F635A7A3}"/>
          </ac:picMkLst>
        </pc:picChg>
        <pc:picChg chg="add mod">
          <ac:chgData name="Rafael Aronis" userId="a6a7f4db76861420" providerId="LiveId" clId="{0E6C65E4-EE53-4D66-8BB1-E68D9F90CF0A}" dt="2023-05-04T13:00:38.979" v="891" actId="571"/>
          <ac:picMkLst>
            <pc:docMk/>
            <pc:sldMk cId="3312150792" sldId="696"/>
            <ac:picMk id="20" creationId="{BC5702EC-9F8F-ED3D-DC4E-2C1CB7D050C3}"/>
          </ac:picMkLst>
        </pc:picChg>
        <pc:picChg chg="add mod">
          <ac:chgData name="Rafael Aronis" userId="a6a7f4db76861420" providerId="LiveId" clId="{0E6C65E4-EE53-4D66-8BB1-E68D9F90CF0A}" dt="2023-05-04T13:00:38.747" v="890" actId="571"/>
          <ac:picMkLst>
            <pc:docMk/>
            <pc:sldMk cId="3312150792" sldId="696"/>
            <ac:picMk id="22" creationId="{A3B22D61-8562-41C7-F03F-392499CE6A55}"/>
          </ac:picMkLst>
        </pc:picChg>
        <pc:picChg chg="add mod">
          <ac:chgData name="Rafael Aronis" userId="a6a7f4db76861420" providerId="LiveId" clId="{0E6C65E4-EE53-4D66-8BB1-E68D9F90CF0A}" dt="2023-05-04T13:00:38.449" v="889" actId="571"/>
          <ac:picMkLst>
            <pc:docMk/>
            <pc:sldMk cId="3312150792" sldId="696"/>
            <ac:picMk id="23" creationId="{9A2E471C-F32C-FB3C-2C12-B343CB04EE25}"/>
          </ac:picMkLst>
        </pc:picChg>
        <pc:picChg chg="add mod">
          <ac:chgData name="Rafael Aronis" userId="a6a7f4db76861420" providerId="LiveId" clId="{0E6C65E4-EE53-4D66-8BB1-E68D9F90CF0A}" dt="2023-05-04T13:02:24.768" v="963" actId="1076"/>
          <ac:picMkLst>
            <pc:docMk/>
            <pc:sldMk cId="3312150792" sldId="696"/>
            <ac:picMk id="24" creationId="{4AABC497-5865-3F7E-8C7B-497BD2A34461}"/>
          </ac:picMkLst>
        </pc:picChg>
        <pc:picChg chg="add mod">
          <ac:chgData name="Rafael Aronis" userId="a6a7f4db76861420" providerId="LiveId" clId="{0E6C65E4-EE53-4D66-8BB1-E68D9F90CF0A}" dt="2023-05-04T13:02:24.768" v="963" actId="1076"/>
          <ac:picMkLst>
            <pc:docMk/>
            <pc:sldMk cId="3312150792" sldId="696"/>
            <ac:picMk id="25" creationId="{D6754566-533D-4E36-CF6F-66543BEEE2CD}"/>
          </ac:picMkLst>
        </pc:picChg>
        <pc:picChg chg="add mod">
          <ac:chgData name="Rafael Aronis" userId="a6a7f4db76861420" providerId="LiveId" clId="{0E6C65E4-EE53-4D66-8BB1-E68D9F90CF0A}" dt="2023-05-04T13:02:05.352" v="954" actId="571"/>
          <ac:picMkLst>
            <pc:docMk/>
            <pc:sldMk cId="3312150792" sldId="696"/>
            <ac:picMk id="27" creationId="{37E452E3-4E8B-5FD3-8303-DC225CDAE3FF}"/>
          </ac:picMkLst>
        </pc:picChg>
        <pc:picChg chg="add mod">
          <ac:chgData name="Rafael Aronis" userId="a6a7f4db76861420" providerId="LiveId" clId="{0E6C65E4-EE53-4D66-8BB1-E68D9F90CF0A}" dt="2023-05-04T13:02:24.768" v="963" actId="1076"/>
          <ac:picMkLst>
            <pc:docMk/>
            <pc:sldMk cId="3312150792" sldId="696"/>
            <ac:picMk id="28" creationId="{18E9C8E3-002A-C784-9344-6F666D6EB0C5}"/>
          </ac:picMkLst>
        </pc:picChg>
        <pc:picChg chg="add mod">
          <ac:chgData name="Rafael Aronis" userId="a6a7f4db76861420" providerId="LiveId" clId="{0E6C65E4-EE53-4D66-8BB1-E68D9F90CF0A}" dt="2023-05-04T13:02:24.768" v="963" actId="1076"/>
          <ac:picMkLst>
            <pc:docMk/>
            <pc:sldMk cId="3312150792" sldId="696"/>
            <ac:picMk id="29" creationId="{333C5A99-EE41-5556-EFE2-5D163A701BCB}"/>
          </ac:picMkLst>
        </pc:picChg>
        <pc:picChg chg="add mod">
          <ac:chgData name="Rafael Aronis" userId="a6a7f4db76861420" providerId="LiveId" clId="{0E6C65E4-EE53-4D66-8BB1-E68D9F90CF0A}" dt="2023-05-04T13:02:24.768" v="963" actId="1076"/>
          <ac:picMkLst>
            <pc:docMk/>
            <pc:sldMk cId="3312150792" sldId="696"/>
            <ac:picMk id="31" creationId="{92D71FC9-82D4-DD72-CF62-3F094208A6D4}"/>
          </ac:picMkLst>
        </pc:picChg>
        <pc:cxnChg chg="del mod">
          <ac:chgData name="Rafael Aronis" userId="a6a7f4db76861420" providerId="LiveId" clId="{0E6C65E4-EE53-4D66-8BB1-E68D9F90CF0A}" dt="2023-05-04T12:59:06.819" v="851" actId="478"/>
          <ac:cxnSpMkLst>
            <pc:docMk/>
            <pc:sldMk cId="3312150792" sldId="696"/>
            <ac:cxnSpMk id="3" creationId="{44B31767-D34D-A5DB-136C-97CE3B5CD199}"/>
          </ac:cxnSpMkLst>
        </pc:cxnChg>
        <pc:cxnChg chg="del mod">
          <ac:chgData name="Rafael Aronis" userId="a6a7f4db76861420" providerId="LiveId" clId="{0E6C65E4-EE53-4D66-8BB1-E68D9F90CF0A}" dt="2023-05-04T12:59:05.857" v="850" actId="478"/>
          <ac:cxnSpMkLst>
            <pc:docMk/>
            <pc:sldMk cId="3312150792" sldId="696"/>
            <ac:cxnSpMk id="8" creationId="{E8440FC6-4FA4-D1DD-FB79-D1E0B2C00106}"/>
          </ac:cxnSpMkLst>
        </pc:cxnChg>
        <pc:cxnChg chg="add del mod">
          <ac:chgData name="Rafael Aronis" userId="a6a7f4db76861420" providerId="LiveId" clId="{0E6C65E4-EE53-4D66-8BB1-E68D9F90CF0A}" dt="2023-05-04T12:59:44.113" v="859" actId="478"/>
          <ac:cxnSpMkLst>
            <pc:docMk/>
            <pc:sldMk cId="3312150792" sldId="696"/>
            <ac:cxnSpMk id="9" creationId="{05AED478-5AD7-0041-8900-1C4F3E4199F8}"/>
          </ac:cxnSpMkLst>
        </pc:cxn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3692950382" sldId="697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3692950382" sldId="697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04:59.206" v="980"/>
          <ac:spMkLst>
            <pc:docMk/>
            <pc:sldMk cId="3692950382" sldId="697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3:03:41.303" v="968"/>
          <ac:spMkLst>
            <pc:docMk/>
            <pc:sldMk cId="3692950382" sldId="697"/>
            <ac:spMk id="6" creationId="{D8C9A27C-C236-AF0E-127A-48524252548E}"/>
          </ac:spMkLst>
        </pc:spChg>
        <pc:picChg chg="del">
          <ac:chgData name="Rafael Aronis" userId="a6a7f4db76861420" providerId="LiveId" clId="{0E6C65E4-EE53-4D66-8BB1-E68D9F90CF0A}" dt="2023-05-04T13:03:12.668" v="967" actId="478"/>
          <ac:picMkLst>
            <pc:docMk/>
            <pc:sldMk cId="3692950382" sldId="697"/>
            <ac:picMk id="17" creationId="{8E06F136-73DC-876F-1ACD-6964642DA55B}"/>
          </ac:picMkLst>
        </pc:picChg>
        <pc:picChg chg="del">
          <ac:chgData name="Rafael Aronis" userId="a6a7f4db76861420" providerId="LiveId" clId="{0E6C65E4-EE53-4D66-8BB1-E68D9F90CF0A}" dt="2023-05-04T13:03:12.668" v="967" actId="478"/>
          <ac:picMkLst>
            <pc:docMk/>
            <pc:sldMk cId="3692950382" sldId="697"/>
            <ac:picMk id="24" creationId="{4AABC497-5865-3F7E-8C7B-497BD2A34461}"/>
          </ac:picMkLst>
        </pc:picChg>
        <pc:picChg chg="del">
          <ac:chgData name="Rafael Aronis" userId="a6a7f4db76861420" providerId="LiveId" clId="{0E6C65E4-EE53-4D66-8BB1-E68D9F90CF0A}" dt="2023-05-04T13:03:12.668" v="967" actId="478"/>
          <ac:picMkLst>
            <pc:docMk/>
            <pc:sldMk cId="3692950382" sldId="697"/>
            <ac:picMk id="25" creationId="{D6754566-533D-4E36-CF6F-66543BEEE2CD}"/>
          </ac:picMkLst>
        </pc:picChg>
        <pc:picChg chg="del">
          <ac:chgData name="Rafael Aronis" userId="a6a7f4db76861420" providerId="LiveId" clId="{0E6C65E4-EE53-4D66-8BB1-E68D9F90CF0A}" dt="2023-05-04T13:03:12.668" v="967" actId="478"/>
          <ac:picMkLst>
            <pc:docMk/>
            <pc:sldMk cId="3692950382" sldId="697"/>
            <ac:picMk id="28" creationId="{18E9C8E3-002A-C784-9344-6F666D6EB0C5}"/>
          </ac:picMkLst>
        </pc:picChg>
        <pc:picChg chg="del">
          <ac:chgData name="Rafael Aronis" userId="a6a7f4db76861420" providerId="LiveId" clId="{0E6C65E4-EE53-4D66-8BB1-E68D9F90CF0A}" dt="2023-05-04T13:03:12.668" v="967" actId="478"/>
          <ac:picMkLst>
            <pc:docMk/>
            <pc:sldMk cId="3692950382" sldId="697"/>
            <ac:picMk id="29" creationId="{333C5A99-EE41-5556-EFE2-5D163A701BCB}"/>
          </ac:picMkLst>
        </pc:picChg>
        <pc:picChg chg="mod">
          <ac:chgData name="Rafael Aronis" userId="a6a7f4db76861420" providerId="LiveId" clId="{0E6C65E4-EE53-4D66-8BB1-E68D9F90CF0A}" dt="2023-05-04T13:04:02.416" v="972" actId="14100"/>
          <ac:picMkLst>
            <pc:docMk/>
            <pc:sldMk cId="3692950382" sldId="697"/>
            <ac:picMk id="30" creationId="{CD3B908C-1621-1106-86FD-5C3B7B9113FF}"/>
          </ac:picMkLst>
        </pc:picChg>
        <pc:picChg chg="del">
          <ac:chgData name="Rafael Aronis" userId="a6a7f4db76861420" providerId="LiveId" clId="{0E6C65E4-EE53-4D66-8BB1-E68D9F90CF0A}" dt="2023-05-04T13:03:12.668" v="967" actId="478"/>
          <ac:picMkLst>
            <pc:docMk/>
            <pc:sldMk cId="3692950382" sldId="697"/>
            <ac:picMk id="31" creationId="{92D71FC9-82D4-DD72-CF62-3F094208A6D4}"/>
          </ac:picMkLst>
        </pc:picChg>
        <pc:cxnChg chg="add mod">
          <ac:chgData name="Rafael Aronis" userId="a6a7f4db76861420" providerId="LiveId" clId="{0E6C65E4-EE53-4D66-8BB1-E68D9F90CF0A}" dt="2023-05-04T13:05:03.666" v="982" actId="208"/>
          <ac:cxnSpMkLst>
            <pc:docMk/>
            <pc:sldMk cId="3692950382" sldId="697"/>
            <ac:cxnSpMk id="3" creationId="{6B3D0EDF-8C50-32BC-5DE3-CEBBF10711A5}"/>
          </ac:cxnSpMkLst>
        </pc:cxnChg>
      </pc:sldChg>
      <pc:sldChg chg="addSp delSp modSp add mod">
        <pc:chgData name="Rafael Aronis" userId="a6a7f4db76861420" providerId="LiveId" clId="{0E6C65E4-EE53-4D66-8BB1-E68D9F90CF0A}" dt="2023-05-04T14:01:24.773" v="1786"/>
        <pc:sldMkLst>
          <pc:docMk/>
          <pc:sldMk cId="1429634200" sldId="698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1429634200" sldId="698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05:11.866" v="986" actId="20577"/>
          <ac:spMkLst>
            <pc:docMk/>
            <pc:sldMk cId="1429634200" sldId="698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4:01:24.773" v="1786"/>
          <ac:spMkLst>
            <pc:docMk/>
            <pc:sldMk cId="1429634200" sldId="698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3:11:04.684" v="1037" actId="20577"/>
          <ac:spMkLst>
            <pc:docMk/>
            <pc:sldMk cId="1429634200" sldId="698"/>
            <ac:spMk id="8" creationId="{79D119D7-C3D0-55ED-5666-889C23F30072}"/>
          </ac:spMkLst>
        </pc:spChg>
        <pc:spChg chg="mod">
          <ac:chgData name="Rafael Aronis" userId="a6a7f4db76861420" providerId="LiveId" clId="{0E6C65E4-EE53-4D66-8BB1-E68D9F90CF0A}" dt="2023-05-04T13:05:58.170" v="995"/>
          <ac:spMkLst>
            <pc:docMk/>
            <pc:sldMk cId="1429634200" sldId="698"/>
            <ac:spMk id="9" creationId="{11BC6866-A4B4-D0F1-D848-4895C408D8FA}"/>
          </ac:spMkLst>
        </pc:spChg>
        <pc:spChg chg="mod">
          <ac:chgData name="Rafael Aronis" userId="a6a7f4db76861420" providerId="LiveId" clId="{0E6C65E4-EE53-4D66-8BB1-E68D9F90CF0A}" dt="2023-05-04T13:10:16.975" v="1031" actId="20577"/>
          <ac:spMkLst>
            <pc:docMk/>
            <pc:sldMk cId="1429634200" sldId="698"/>
            <ac:spMk id="16" creationId="{4E75CA8B-2221-2177-8B7E-54C7F7A9E401}"/>
          </ac:spMkLst>
        </pc:spChg>
        <pc:spChg chg="mod">
          <ac:chgData name="Rafael Aronis" userId="a6a7f4db76861420" providerId="LiveId" clId="{0E6C65E4-EE53-4D66-8BB1-E68D9F90CF0A}" dt="2023-05-04T13:07:33.719" v="1012"/>
          <ac:spMkLst>
            <pc:docMk/>
            <pc:sldMk cId="1429634200" sldId="698"/>
            <ac:spMk id="17" creationId="{E06B6F08-4A64-D5C5-22ED-90C7F8DD2DF3}"/>
          </ac:spMkLst>
        </pc:spChg>
        <pc:grpChg chg="add mod">
          <ac:chgData name="Rafael Aronis" userId="a6a7f4db76861420" providerId="LiveId" clId="{0E6C65E4-EE53-4D66-8BB1-E68D9F90CF0A}" dt="2023-05-04T13:10:44.504" v="1035" actId="14100"/>
          <ac:grpSpMkLst>
            <pc:docMk/>
            <pc:sldMk cId="1429634200" sldId="698"/>
            <ac:grpSpMk id="7" creationId="{D0F68E5B-4360-3E0A-406D-CD472122A9EF}"/>
          </ac:grpSpMkLst>
        </pc:grpChg>
        <pc:grpChg chg="add mod">
          <ac:chgData name="Rafael Aronis" userId="a6a7f4db76861420" providerId="LiveId" clId="{0E6C65E4-EE53-4D66-8BB1-E68D9F90CF0A}" dt="2023-05-04T13:10:53.492" v="1036" actId="14100"/>
          <ac:grpSpMkLst>
            <pc:docMk/>
            <pc:sldMk cId="1429634200" sldId="698"/>
            <ac:grpSpMk id="11" creationId="{57FEE98A-0644-514F-8B1A-41DD524E73C0}"/>
          </ac:grpSpMkLst>
        </pc:grpChg>
        <pc:grpChg chg="del">
          <ac:chgData name="Rafael Aronis" userId="a6a7f4db76861420" providerId="LiveId" clId="{0E6C65E4-EE53-4D66-8BB1-E68D9F90CF0A}" dt="2023-05-04T13:05:21.824" v="987" actId="478"/>
          <ac:grpSpMkLst>
            <pc:docMk/>
            <pc:sldMk cId="1429634200" sldId="698"/>
            <ac:grpSpMk id="26" creationId="{50CF8A21-28C9-29CD-DE48-E157E02E9129}"/>
          </ac:grpSpMkLst>
        </pc:grpChg>
        <pc:grpChg chg="del">
          <ac:chgData name="Rafael Aronis" userId="a6a7f4db76861420" providerId="LiveId" clId="{0E6C65E4-EE53-4D66-8BB1-E68D9F90CF0A}" dt="2023-05-04T13:05:21.824" v="987" actId="478"/>
          <ac:grpSpMkLst>
            <pc:docMk/>
            <pc:sldMk cId="1429634200" sldId="698"/>
            <ac:grpSpMk id="51" creationId="{A8801265-72BC-06B6-DC1C-6E34C62C05BD}"/>
          </ac:grpSpMkLst>
        </pc:grpChg>
        <pc:graphicFrameChg chg="add del mod modGraphic">
          <ac:chgData name="Rafael Aronis" userId="a6a7f4db76861420" providerId="LiveId" clId="{0E6C65E4-EE53-4D66-8BB1-E68D9F90CF0A}" dt="2023-05-04T13:05:50.129" v="993" actId="478"/>
          <ac:graphicFrameMkLst>
            <pc:docMk/>
            <pc:sldMk cId="1429634200" sldId="698"/>
            <ac:graphicFrameMk id="2" creationId="{50B97532-98C0-468C-F4EA-ADD46E116D79}"/>
          </ac:graphicFrameMkLst>
        </pc:graphicFrameChg>
        <pc:graphicFrameChg chg="add del">
          <ac:chgData name="Rafael Aronis" userId="a6a7f4db76861420" providerId="LiveId" clId="{0E6C65E4-EE53-4D66-8BB1-E68D9F90CF0A}" dt="2023-05-04T13:06:14.434" v="997"/>
          <ac:graphicFrameMkLst>
            <pc:docMk/>
            <pc:sldMk cId="1429634200" sldId="698"/>
            <ac:graphicFrameMk id="10" creationId="{258BE04A-B0A8-E28E-1759-964A2536F12A}"/>
          </ac:graphicFrameMkLst>
        </pc:graphicFrameChg>
        <pc:picChg chg="del">
          <ac:chgData name="Rafael Aronis" userId="a6a7f4db76861420" providerId="LiveId" clId="{0E6C65E4-EE53-4D66-8BB1-E68D9F90CF0A}" dt="2023-05-04T13:05:21.824" v="987" actId="478"/>
          <ac:picMkLst>
            <pc:docMk/>
            <pc:sldMk cId="1429634200" sldId="698"/>
            <ac:picMk id="30" creationId="{CD3B908C-1621-1106-86FD-5C3B7B9113FF}"/>
          </ac:picMkLst>
        </pc:picChg>
        <pc:cxnChg chg="del mod">
          <ac:chgData name="Rafael Aronis" userId="a6a7f4db76861420" providerId="LiveId" clId="{0E6C65E4-EE53-4D66-8BB1-E68D9F90CF0A}" dt="2023-05-04T13:05:21.824" v="987" actId="478"/>
          <ac:cxnSpMkLst>
            <pc:docMk/>
            <pc:sldMk cId="1429634200" sldId="698"/>
            <ac:cxnSpMk id="3" creationId="{6B3D0EDF-8C50-32BC-5DE3-CEBBF10711A5}"/>
          </ac:cxnSpMkLst>
        </pc:cxnChg>
      </pc:sldChg>
      <pc:sldChg chg="addSp delSp modSp add mod">
        <pc:chgData name="Rafael Aronis" userId="a6a7f4db76861420" providerId="LiveId" clId="{0E6C65E4-EE53-4D66-8BB1-E68D9F90CF0A}" dt="2023-05-04T14:07:05.728" v="1870" actId="13926"/>
        <pc:sldMkLst>
          <pc:docMk/>
          <pc:sldMk cId="3019821132" sldId="699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3019821132" sldId="699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11:42.213" v="1041" actId="20577"/>
          <ac:spMkLst>
            <pc:docMk/>
            <pc:sldMk cId="3019821132" sldId="699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3:13:05.673" v="1052" actId="20577"/>
          <ac:spMkLst>
            <pc:docMk/>
            <pc:sldMk cId="3019821132" sldId="699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4:07:05.728" v="1870" actId="13926"/>
          <ac:spMkLst>
            <pc:docMk/>
            <pc:sldMk cId="3019821132" sldId="699"/>
            <ac:spMk id="8" creationId="{79D119D7-C3D0-55ED-5666-889C23F30072}"/>
          </ac:spMkLst>
        </pc:spChg>
        <pc:spChg chg="mod">
          <ac:chgData name="Rafael Aronis" userId="a6a7f4db76861420" providerId="LiveId" clId="{0E6C65E4-EE53-4D66-8BB1-E68D9F90CF0A}" dt="2023-05-04T14:07:05.728" v="1870" actId="13926"/>
          <ac:spMkLst>
            <pc:docMk/>
            <pc:sldMk cId="3019821132" sldId="699"/>
            <ac:spMk id="9" creationId="{11BC6866-A4B4-D0F1-D848-4895C408D8FA}"/>
          </ac:spMkLst>
        </pc:spChg>
        <pc:grpChg chg="del">
          <ac:chgData name="Rafael Aronis" userId="a6a7f4db76861420" providerId="LiveId" clId="{0E6C65E4-EE53-4D66-8BB1-E68D9F90CF0A}" dt="2023-05-04T13:12:06.628" v="1044" actId="478"/>
          <ac:grpSpMkLst>
            <pc:docMk/>
            <pc:sldMk cId="3019821132" sldId="699"/>
            <ac:grpSpMk id="11" creationId="{57FEE98A-0644-514F-8B1A-41DD524E73C0}"/>
          </ac:grpSpMkLst>
        </pc:grpChg>
        <pc:picChg chg="add del mod">
          <ac:chgData name="Rafael Aronis" userId="a6a7f4db76861420" providerId="LiveId" clId="{0E6C65E4-EE53-4D66-8BB1-E68D9F90CF0A}" dt="2023-05-04T14:04:56.654" v="1849" actId="478"/>
          <ac:picMkLst>
            <pc:docMk/>
            <pc:sldMk cId="3019821132" sldId="699"/>
            <ac:picMk id="2" creationId="{0DBFD025-F5FA-985E-860A-348D1B12B0EE}"/>
          </ac:picMkLst>
        </pc:picChg>
        <pc:picChg chg="add mod">
          <ac:chgData name="Rafael Aronis" userId="a6a7f4db76861420" providerId="LiveId" clId="{0E6C65E4-EE53-4D66-8BB1-E68D9F90CF0A}" dt="2023-05-04T14:07:03.199" v="1869" actId="1076"/>
          <ac:picMkLst>
            <pc:docMk/>
            <pc:sldMk cId="3019821132" sldId="699"/>
            <ac:picMk id="2050" creationId="{FF6EE1D5-1D7C-1682-6A2C-8354CD0F381A}"/>
          </ac:picMkLst>
        </pc:picChg>
      </pc:sldChg>
      <pc:sldChg chg="addSp delSp modSp add mod ord">
        <pc:chgData name="Rafael Aronis" userId="a6a7f4db76861420" providerId="LiveId" clId="{0E6C65E4-EE53-4D66-8BB1-E68D9F90CF0A}" dt="2023-05-04T13:56:15.955" v="1583"/>
        <pc:sldMkLst>
          <pc:docMk/>
          <pc:sldMk cId="1956688037" sldId="700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1956688037" sldId="700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21:48.047" v="1184"/>
          <ac:spMkLst>
            <pc:docMk/>
            <pc:sldMk cId="1956688037" sldId="700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3:23:58.325" v="1207"/>
          <ac:spMkLst>
            <pc:docMk/>
            <pc:sldMk cId="1956688037" sldId="700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3:22:58.899" v="1198" actId="20577"/>
          <ac:spMkLst>
            <pc:docMk/>
            <pc:sldMk cId="1956688037" sldId="700"/>
            <ac:spMk id="8" creationId="{79D119D7-C3D0-55ED-5666-889C23F30072}"/>
          </ac:spMkLst>
        </pc:spChg>
        <pc:spChg chg="mod">
          <ac:chgData name="Rafael Aronis" userId="a6a7f4db76861420" providerId="LiveId" clId="{0E6C65E4-EE53-4D66-8BB1-E68D9F90CF0A}" dt="2023-05-04T13:25:30.185" v="1228"/>
          <ac:spMkLst>
            <pc:docMk/>
            <pc:sldMk cId="1956688037" sldId="700"/>
            <ac:spMk id="9" creationId="{11BC6866-A4B4-D0F1-D848-4895C408D8FA}"/>
          </ac:spMkLst>
        </pc:spChg>
        <pc:grpChg chg="mod">
          <ac:chgData name="Rafael Aronis" userId="a6a7f4db76861420" providerId="LiveId" clId="{0E6C65E4-EE53-4D66-8BB1-E68D9F90CF0A}" dt="2023-05-04T13:44:57.860" v="1509" actId="14100"/>
          <ac:grpSpMkLst>
            <pc:docMk/>
            <pc:sldMk cId="1956688037" sldId="700"/>
            <ac:grpSpMk id="7" creationId="{D0F68E5B-4360-3E0A-406D-CD472122A9EF}"/>
          </ac:grpSpMkLst>
        </pc:grpChg>
        <pc:grpChg chg="del">
          <ac:chgData name="Rafael Aronis" userId="a6a7f4db76861420" providerId="LiveId" clId="{0E6C65E4-EE53-4D66-8BB1-E68D9F90CF0A}" dt="2023-05-04T13:19:08.418" v="1167" actId="478"/>
          <ac:grpSpMkLst>
            <pc:docMk/>
            <pc:sldMk cId="1956688037" sldId="700"/>
            <ac:grpSpMk id="11" creationId="{57FEE98A-0644-514F-8B1A-41DD524E73C0}"/>
          </ac:grpSpMkLst>
        </pc:grpChg>
        <pc:picChg chg="add mod">
          <ac:chgData name="Rafael Aronis" userId="a6a7f4db76861420" providerId="LiveId" clId="{0E6C65E4-EE53-4D66-8BB1-E68D9F90CF0A}" dt="2023-05-04T13:21:27.757" v="1179" actId="2085"/>
          <ac:picMkLst>
            <pc:docMk/>
            <pc:sldMk cId="1956688037" sldId="700"/>
            <ac:picMk id="2" creationId="{5C303D30-68FC-E557-7F2F-DFF8B51BD55F}"/>
          </ac:picMkLst>
        </pc:picChg>
      </pc:sldChg>
      <pc:sldChg chg="modSp add del mod">
        <pc:chgData name="Rafael Aronis" userId="a6a7f4db76861420" providerId="LiveId" clId="{0E6C65E4-EE53-4D66-8BB1-E68D9F90CF0A}" dt="2023-05-04T13:18:40.381" v="1163" actId="2696"/>
        <pc:sldMkLst>
          <pc:docMk/>
          <pc:sldMk cId="2873397509" sldId="700"/>
        </pc:sldMkLst>
        <pc:spChg chg="mod">
          <ac:chgData name="Rafael Aronis" userId="a6a7f4db76861420" providerId="LiveId" clId="{0E6C65E4-EE53-4D66-8BB1-E68D9F90CF0A}" dt="2023-05-04T13:13:59.839" v="1062"/>
          <ac:spMkLst>
            <pc:docMk/>
            <pc:sldMk cId="2873397509" sldId="700"/>
            <ac:spMk id="5" creationId="{FF81A417-34AD-9B39-E099-858B0DF8AA57}"/>
          </ac:spMkLst>
        </pc:sp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2034406434" sldId="701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2034406434" sldId="701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24:18.271" v="1211" actId="20577"/>
          <ac:spMkLst>
            <pc:docMk/>
            <pc:sldMk cId="2034406434" sldId="701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3:53:06.306" v="1570" actId="13926"/>
          <ac:spMkLst>
            <pc:docMk/>
            <pc:sldMk cId="2034406434" sldId="701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3:24:48" v="1214" actId="15"/>
          <ac:spMkLst>
            <pc:docMk/>
            <pc:sldMk cId="2034406434" sldId="701"/>
            <ac:spMk id="8" creationId="{79D119D7-C3D0-55ED-5666-889C23F30072}"/>
          </ac:spMkLst>
        </pc:spChg>
        <pc:spChg chg="mod">
          <ac:chgData name="Rafael Aronis" userId="a6a7f4db76861420" providerId="LiveId" clId="{0E6C65E4-EE53-4D66-8BB1-E68D9F90CF0A}" dt="2023-05-04T13:25:35.692" v="1229"/>
          <ac:spMkLst>
            <pc:docMk/>
            <pc:sldMk cId="2034406434" sldId="701"/>
            <ac:spMk id="9" creationId="{11BC6866-A4B4-D0F1-D848-4895C408D8FA}"/>
          </ac:spMkLst>
        </pc:spChg>
        <pc:picChg chg="del">
          <ac:chgData name="Rafael Aronis" userId="a6a7f4db76861420" providerId="LiveId" clId="{0E6C65E4-EE53-4D66-8BB1-E68D9F90CF0A}" dt="2023-05-04T13:24:56.778" v="1215" actId="478"/>
          <ac:picMkLst>
            <pc:docMk/>
            <pc:sldMk cId="2034406434" sldId="701"/>
            <ac:picMk id="2" creationId="{5C303D30-68FC-E557-7F2F-DFF8B51BD55F}"/>
          </ac:picMkLst>
        </pc:picChg>
        <pc:picChg chg="add mod">
          <ac:chgData name="Rafael Aronis" userId="a6a7f4db76861420" providerId="LiveId" clId="{0E6C65E4-EE53-4D66-8BB1-E68D9F90CF0A}" dt="2023-05-04T13:25:09.084" v="1227" actId="1076"/>
          <ac:picMkLst>
            <pc:docMk/>
            <pc:sldMk cId="2034406434" sldId="701"/>
            <ac:picMk id="3" creationId="{1FF96FE6-2952-89A7-7BC1-E6521BEABA8F}"/>
          </ac:picMkLst>
        </pc:picChg>
      </pc:sldChg>
      <pc:sldChg chg="addSp delSp modSp add mod">
        <pc:chgData name="Rafael Aronis" userId="a6a7f4db76861420" providerId="LiveId" clId="{0E6C65E4-EE53-4D66-8BB1-E68D9F90CF0A}" dt="2023-05-04T13:56:15.955" v="1583"/>
        <pc:sldMkLst>
          <pc:docMk/>
          <pc:sldMk cId="2071237037" sldId="702"/>
        </pc:sldMkLst>
        <pc:spChg chg="add del mod">
          <ac:chgData name="Rafael Aronis" userId="a6a7f4db76861420" providerId="LiveId" clId="{0E6C65E4-EE53-4D66-8BB1-E68D9F90CF0A}" dt="2023-05-04T13:47:43.737" v="1545" actId="478"/>
          <ac:spMkLst>
            <pc:docMk/>
            <pc:sldMk cId="2071237037" sldId="702"/>
            <ac:spMk id="2" creationId="{63887EC5-8A32-2932-3ECB-560D485BFEF6}"/>
          </ac:spMkLst>
        </pc:spChg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2071237037" sldId="702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26:02.038" v="1232"/>
          <ac:spMkLst>
            <pc:docMk/>
            <pc:sldMk cId="2071237037" sldId="702"/>
            <ac:spMk id="5" creationId="{FF81A417-34AD-9B39-E099-858B0DF8AA57}"/>
          </ac:spMkLst>
        </pc:spChg>
        <pc:spChg chg="del">
          <ac:chgData name="Rafael Aronis" userId="a6a7f4db76861420" providerId="LiveId" clId="{0E6C65E4-EE53-4D66-8BB1-E68D9F90CF0A}" dt="2023-05-04T13:53:23.737" v="1571" actId="478"/>
          <ac:spMkLst>
            <pc:docMk/>
            <pc:sldMk cId="2071237037" sldId="702"/>
            <ac:spMk id="6" creationId="{D8C9A27C-C236-AF0E-127A-48524252548E}"/>
          </ac:spMkLst>
        </pc:spChg>
        <pc:spChg chg="add del mod">
          <ac:chgData name="Rafael Aronis" userId="a6a7f4db76861420" providerId="LiveId" clId="{0E6C65E4-EE53-4D66-8BB1-E68D9F90CF0A}" dt="2023-05-04T13:46:42.181" v="1528" actId="478"/>
          <ac:spMkLst>
            <pc:docMk/>
            <pc:sldMk cId="2071237037" sldId="702"/>
            <ac:spMk id="10" creationId="{27AAA53B-F56A-C0F7-2B26-86799AD5F1C5}"/>
          </ac:spMkLst>
        </pc:spChg>
        <pc:spChg chg="add mod">
          <ac:chgData name="Rafael Aronis" userId="a6a7f4db76861420" providerId="LiveId" clId="{0E6C65E4-EE53-4D66-8BB1-E68D9F90CF0A}" dt="2023-05-04T13:53:32.882" v="1574" actId="164"/>
          <ac:spMkLst>
            <pc:docMk/>
            <pc:sldMk cId="2071237037" sldId="702"/>
            <ac:spMk id="11" creationId="{32750978-2652-1DD4-7C74-AAF6840A316B}"/>
          </ac:spMkLst>
        </pc:spChg>
        <pc:spChg chg="mod">
          <ac:chgData name="Rafael Aronis" userId="a6a7f4db76861420" providerId="LiveId" clId="{0E6C65E4-EE53-4D66-8BB1-E68D9F90CF0A}" dt="2023-05-04T13:46:17.677" v="1513"/>
          <ac:spMkLst>
            <pc:docMk/>
            <pc:sldMk cId="2071237037" sldId="702"/>
            <ac:spMk id="13" creationId="{D129AA67-816D-71DE-3D57-F173BE860288}"/>
          </ac:spMkLst>
        </pc:spChg>
        <pc:spChg chg="mod">
          <ac:chgData name="Rafael Aronis" userId="a6a7f4db76861420" providerId="LiveId" clId="{0E6C65E4-EE53-4D66-8BB1-E68D9F90CF0A}" dt="2023-05-04T13:46:17.677" v="1513"/>
          <ac:spMkLst>
            <pc:docMk/>
            <pc:sldMk cId="2071237037" sldId="702"/>
            <ac:spMk id="14" creationId="{3D42BC59-6B23-27A0-B36A-3E40483B9B8F}"/>
          </ac:spMkLst>
        </pc:spChg>
        <pc:spChg chg="add mod">
          <ac:chgData name="Rafael Aronis" userId="a6a7f4db76861420" providerId="LiveId" clId="{0E6C65E4-EE53-4D66-8BB1-E68D9F90CF0A}" dt="2023-05-04T13:53:32.882" v="1574" actId="164"/>
          <ac:spMkLst>
            <pc:docMk/>
            <pc:sldMk cId="2071237037" sldId="702"/>
            <ac:spMk id="15" creationId="{81CEB727-EEFF-9166-5804-E7A6BA2D9E38}"/>
          </ac:spMkLst>
        </pc:spChg>
        <pc:spChg chg="mod">
          <ac:chgData name="Rafael Aronis" userId="a6a7f4db76861420" providerId="LiveId" clId="{0E6C65E4-EE53-4D66-8BB1-E68D9F90CF0A}" dt="2023-05-04T13:47:26.269" v="1541" actId="571"/>
          <ac:spMkLst>
            <pc:docMk/>
            <pc:sldMk cId="2071237037" sldId="702"/>
            <ac:spMk id="17" creationId="{9276D480-7EC6-2E61-4667-F6E36C1CE43E}"/>
          </ac:spMkLst>
        </pc:spChg>
        <pc:spChg chg="mod">
          <ac:chgData name="Rafael Aronis" userId="a6a7f4db76861420" providerId="LiveId" clId="{0E6C65E4-EE53-4D66-8BB1-E68D9F90CF0A}" dt="2023-05-04T13:47:26.269" v="1541" actId="571"/>
          <ac:spMkLst>
            <pc:docMk/>
            <pc:sldMk cId="2071237037" sldId="702"/>
            <ac:spMk id="18" creationId="{E1A2C4E2-592D-F4FA-B82D-74A3F3D0D62D}"/>
          </ac:spMkLst>
        </pc:spChg>
        <pc:spChg chg="add mod">
          <ac:chgData name="Rafael Aronis" userId="a6a7f4db76861420" providerId="LiveId" clId="{0E6C65E4-EE53-4D66-8BB1-E68D9F90CF0A}" dt="2023-05-04T13:53:32.882" v="1574" actId="164"/>
          <ac:spMkLst>
            <pc:docMk/>
            <pc:sldMk cId="2071237037" sldId="702"/>
            <ac:spMk id="19" creationId="{FEDC61B0-A245-51FB-3727-FA21D9090725}"/>
          </ac:spMkLst>
        </pc:spChg>
        <pc:grpChg chg="del">
          <ac:chgData name="Rafael Aronis" userId="a6a7f4db76861420" providerId="LiveId" clId="{0E6C65E4-EE53-4D66-8BB1-E68D9F90CF0A}" dt="2023-05-04T13:45:20.617" v="1510" actId="478"/>
          <ac:grpSpMkLst>
            <pc:docMk/>
            <pc:sldMk cId="2071237037" sldId="702"/>
            <ac:grpSpMk id="7" creationId="{D0F68E5B-4360-3E0A-406D-CD472122A9EF}"/>
          </ac:grpSpMkLst>
        </pc:grpChg>
        <pc:grpChg chg="add mod ord">
          <ac:chgData name="Rafael Aronis" userId="a6a7f4db76861420" providerId="LiveId" clId="{0E6C65E4-EE53-4D66-8BB1-E68D9F90CF0A}" dt="2023-05-04T13:53:32.882" v="1574" actId="164"/>
          <ac:grpSpMkLst>
            <pc:docMk/>
            <pc:sldMk cId="2071237037" sldId="702"/>
            <ac:grpSpMk id="12" creationId="{1D805E0D-4C37-DB15-52A1-6C86ADF6F91B}"/>
          </ac:grpSpMkLst>
        </pc:grpChg>
        <pc:grpChg chg="add mod">
          <ac:chgData name="Rafael Aronis" userId="a6a7f4db76861420" providerId="LiveId" clId="{0E6C65E4-EE53-4D66-8BB1-E68D9F90CF0A}" dt="2023-05-04T13:53:32.882" v="1574" actId="164"/>
          <ac:grpSpMkLst>
            <pc:docMk/>
            <pc:sldMk cId="2071237037" sldId="702"/>
            <ac:grpSpMk id="16" creationId="{B0E61FDB-3F60-57E0-9B39-41AACCD4091A}"/>
          </ac:grpSpMkLst>
        </pc:grpChg>
        <pc:grpChg chg="add mod">
          <ac:chgData name="Rafael Aronis" userId="a6a7f4db76861420" providerId="LiveId" clId="{0E6C65E4-EE53-4D66-8BB1-E68D9F90CF0A}" dt="2023-05-04T13:53:42.231" v="1575" actId="1076"/>
          <ac:grpSpMkLst>
            <pc:docMk/>
            <pc:sldMk cId="2071237037" sldId="702"/>
            <ac:grpSpMk id="20" creationId="{8BAF3094-32BF-AC12-2630-B64E03761E68}"/>
          </ac:grpSpMkLst>
        </pc:grpChg>
        <pc:picChg chg="del">
          <ac:chgData name="Rafael Aronis" userId="a6a7f4db76861420" providerId="LiveId" clId="{0E6C65E4-EE53-4D66-8BB1-E68D9F90CF0A}" dt="2023-05-04T13:45:20.980" v="1511" actId="478"/>
          <ac:picMkLst>
            <pc:docMk/>
            <pc:sldMk cId="2071237037" sldId="702"/>
            <ac:picMk id="3" creationId="{1FF96FE6-2952-89A7-7BC1-E6521BEABA8F}"/>
          </ac:picMkLst>
        </pc:picChg>
      </pc:sldChg>
      <pc:sldChg chg="addSp delSp modSp add mod">
        <pc:chgData name="Rafael Aronis" userId="a6a7f4db76861420" providerId="LiveId" clId="{0E6C65E4-EE53-4D66-8BB1-E68D9F90CF0A}" dt="2023-05-04T14:01:57.618" v="1788" actId="13926"/>
        <pc:sldMkLst>
          <pc:docMk/>
          <pc:sldMk cId="3268831573" sldId="703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3268831573" sldId="703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26:32.906" v="1239" actId="20577"/>
          <ac:spMkLst>
            <pc:docMk/>
            <pc:sldMk cId="3268831573" sldId="703"/>
            <ac:spMk id="5" creationId="{FF81A417-34AD-9B39-E099-858B0DF8AA57}"/>
          </ac:spMkLst>
        </pc:spChg>
        <pc:spChg chg="mod">
          <ac:chgData name="Rafael Aronis" userId="a6a7f4db76861420" providerId="LiveId" clId="{0E6C65E4-EE53-4D66-8BB1-E68D9F90CF0A}" dt="2023-05-04T14:01:57.618" v="1788" actId="13926"/>
          <ac:spMkLst>
            <pc:docMk/>
            <pc:sldMk cId="3268831573" sldId="703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3:26:42.784" v="1243" actId="20577"/>
          <ac:spMkLst>
            <pc:docMk/>
            <pc:sldMk cId="3268831573" sldId="703"/>
            <ac:spMk id="8" creationId="{79D119D7-C3D0-55ED-5666-889C23F30072}"/>
          </ac:spMkLst>
        </pc:spChg>
        <pc:spChg chg="mod">
          <ac:chgData name="Rafael Aronis" userId="a6a7f4db76861420" providerId="LiveId" clId="{0E6C65E4-EE53-4D66-8BB1-E68D9F90CF0A}" dt="2023-05-04T13:26:53.386" v="1246" actId="20577"/>
          <ac:spMkLst>
            <pc:docMk/>
            <pc:sldMk cId="3268831573" sldId="703"/>
            <ac:spMk id="9" creationId="{11BC6866-A4B4-D0F1-D848-4895C408D8FA}"/>
          </ac:spMkLst>
        </pc:spChg>
        <pc:spChg chg="mod">
          <ac:chgData name="Rafael Aronis" userId="a6a7f4db76861420" providerId="LiveId" clId="{0E6C65E4-EE53-4D66-8BB1-E68D9F90CF0A}" dt="2023-05-04T13:27:40.790" v="1254" actId="121"/>
          <ac:spMkLst>
            <pc:docMk/>
            <pc:sldMk cId="3268831573" sldId="703"/>
            <ac:spMk id="10" creationId="{0DFA88FA-BA23-972D-5FDE-D8C2AF4C8963}"/>
          </ac:spMkLst>
        </pc:spChg>
        <pc:spChg chg="mod">
          <ac:chgData name="Rafael Aronis" userId="a6a7f4db76861420" providerId="LiveId" clId="{0E6C65E4-EE53-4D66-8BB1-E68D9F90CF0A}" dt="2023-05-04T13:27:12.099" v="1249"/>
          <ac:spMkLst>
            <pc:docMk/>
            <pc:sldMk cId="3268831573" sldId="703"/>
            <ac:spMk id="11" creationId="{1512C84F-4EB0-77A7-6932-B5BFCFB17A3D}"/>
          </ac:spMkLst>
        </pc:spChg>
        <pc:grpChg chg="add mod">
          <ac:chgData name="Rafael Aronis" userId="a6a7f4db76861420" providerId="LiveId" clId="{0E6C65E4-EE53-4D66-8BB1-E68D9F90CF0A}" dt="2023-05-04T13:28:43.194" v="1265" actId="1076"/>
          <ac:grpSpMkLst>
            <pc:docMk/>
            <pc:sldMk cId="3268831573" sldId="703"/>
            <ac:grpSpMk id="2" creationId="{53A48759-951C-F835-48FD-2B7D16121DAC}"/>
          </ac:grpSpMkLst>
        </pc:grpChg>
        <pc:grpChg chg="mod">
          <ac:chgData name="Rafael Aronis" userId="a6a7f4db76861420" providerId="LiveId" clId="{0E6C65E4-EE53-4D66-8BB1-E68D9F90CF0A}" dt="2023-05-04T13:28:37.170" v="1264" actId="465"/>
          <ac:grpSpMkLst>
            <pc:docMk/>
            <pc:sldMk cId="3268831573" sldId="703"/>
            <ac:grpSpMk id="7" creationId="{D0F68E5B-4360-3E0A-406D-CD472122A9EF}"/>
          </ac:grpSpMkLst>
        </pc:grpChg>
        <pc:picChg chg="del">
          <ac:chgData name="Rafael Aronis" userId="a6a7f4db76861420" providerId="LiveId" clId="{0E6C65E4-EE53-4D66-8BB1-E68D9F90CF0A}" dt="2023-05-04T13:26:21.040" v="1234" actId="478"/>
          <ac:picMkLst>
            <pc:docMk/>
            <pc:sldMk cId="3268831573" sldId="703"/>
            <ac:picMk id="3" creationId="{1FF96FE6-2952-89A7-7BC1-E6521BEABA8F}"/>
          </ac:picMkLst>
        </pc:picChg>
      </pc:sldChg>
      <pc:sldChg chg="addSp delSp modSp add mod">
        <pc:chgData name="Rafael Aronis" userId="a6a7f4db76861420" providerId="LiveId" clId="{0E6C65E4-EE53-4D66-8BB1-E68D9F90CF0A}" dt="2023-05-04T14:13:58.596" v="1936" actId="207"/>
        <pc:sldMkLst>
          <pc:docMk/>
          <pc:sldMk cId="2840017524" sldId="704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2840017524" sldId="704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30:35.273" v="1289"/>
          <ac:spMkLst>
            <pc:docMk/>
            <pc:sldMk cId="2840017524" sldId="704"/>
            <ac:spMk id="5" creationId="{FF81A417-34AD-9B39-E099-858B0DF8AA57}"/>
          </ac:spMkLst>
        </pc:spChg>
        <pc:spChg chg="del">
          <ac:chgData name="Rafael Aronis" userId="a6a7f4db76861420" providerId="LiveId" clId="{0E6C65E4-EE53-4D66-8BB1-E68D9F90CF0A}" dt="2023-05-04T14:02:09.273" v="1789" actId="478"/>
          <ac:spMkLst>
            <pc:docMk/>
            <pc:sldMk cId="2840017524" sldId="704"/>
            <ac:spMk id="6" creationId="{D8C9A27C-C236-AF0E-127A-48524252548E}"/>
          </ac:spMkLst>
        </pc:spChg>
        <pc:spChg chg="mod">
          <ac:chgData name="Rafael Aronis" userId="a6a7f4db76861420" providerId="LiveId" clId="{0E6C65E4-EE53-4D66-8BB1-E68D9F90CF0A}" dt="2023-05-04T13:30:12.140" v="1288"/>
          <ac:spMkLst>
            <pc:docMk/>
            <pc:sldMk cId="2840017524" sldId="704"/>
            <ac:spMk id="8" creationId="{79D119D7-C3D0-55ED-5666-889C23F30072}"/>
          </ac:spMkLst>
        </pc:spChg>
        <pc:spChg chg="mod">
          <ac:chgData name="Rafael Aronis" userId="a6a7f4db76861420" providerId="LiveId" clId="{0E6C65E4-EE53-4D66-8BB1-E68D9F90CF0A}" dt="2023-05-04T14:02:28.921" v="1794" actId="1076"/>
          <ac:spMkLst>
            <pc:docMk/>
            <pc:sldMk cId="2840017524" sldId="704"/>
            <ac:spMk id="9" creationId="{11BC6866-A4B4-D0F1-D848-4895C408D8FA}"/>
          </ac:spMkLst>
        </pc:spChg>
        <pc:spChg chg="mod">
          <ac:chgData name="Rafael Aronis" userId="a6a7f4db76861420" providerId="LiveId" clId="{0E6C65E4-EE53-4D66-8BB1-E68D9F90CF0A}" dt="2023-05-04T13:29:53.900" v="1279"/>
          <ac:spMkLst>
            <pc:docMk/>
            <pc:sldMk cId="2840017524" sldId="704"/>
            <ac:spMk id="12" creationId="{4FBF3874-408D-6E70-EBE7-B2A4A34BB2D2}"/>
          </ac:spMkLst>
        </pc:spChg>
        <pc:spChg chg="mod">
          <ac:chgData name="Rafael Aronis" userId="a6a7f4db76861420" providerId="LiveId" clId="{0E6C65E4-EE53-4D66-8BB1-E68D9F90CF0A}" dt="2023-05-04T13:30:00.610" v="1281"/>
          <ac:spMkLst>
            <pc:docMk/>
            <pc:sldMk cId="2840017524" sldId="704"/>
            <ac:spMk id="13" creationId="{BF195143-44C8-E847-B041-106B6299ED5F}"/>
          </ac:spMkLst>
        </pc:spChg>
        <pc:spChg chg="mod">
          <ac:chgData name="Rafael Aronis" userId="a6a7f4db76861420" providerId="LiveId" clId="{0E6C65E4-EE53-4D66-8BB1-E68D9F90CF0A}" dt="2023-05-04T14:13:58.596" v="1936" actId="207"/>
          <ac:spMkLst>
            <pc:docMk/>
            <pc:sldMk cId="2840017524" sldId="704"/>
            <ac:spMk id="15" creationId="{E123D8A9-A630-A2AF-238B-16CA7EAD0CEC}"/>
          </ac:spMkLst>
        </pc:spChg>
        <pc:spChg chg="mod">
          <ac:chgData name="Rafael Aronis" userId="a6a7f4db76861420" providerId="LiveId" clId="{0E6C65E4-EE53-4D66-8BB1-E68D9F90CF0A}" dt="2023-05-04T14:02:23.028" v="1790"/>
          <ac:spMkLst>
            <pc:docMk/>
            <pc:sldMk cId="2840017524" sldId="704"/>
            <ac:spMk id="16" creationId="{F3314244-7106-5065-C631-1B21A66F635E}"/>
          </ac:spMkLst>
        </pc:spChg>
        <pc:spChg chg="add del">
          <ac:chgData name="Rafael Aronis" userId="a6a7f4db76861420" providerId="LiveId" clId="{0E6C65E4-EE53-4D66-8BB1-E68D9F90CF0A}" dt="2023-05-04T14:02:35.861" v="1797" actId="22"/>
          <ac:spMkLst>
            <pc:docMk/>
            <pc:sldMk cId="2840017524" sldId="704"/>
            <ac:spMk id="18" creationId="{18067C01-97B7-65E4-33E3-AF4F550FDBEE}"/>
          </ac:spMkLst>
        </pc:spChg>
        <pc:spChg chg="add mod">
          <ac:chgData name="Rafael Aronis" userId="a6a7f4db76861420" providerId="LiveId" clId="{0E6C65E4-EE53-4D66-8BB1-E68D9F90CF0A}" dt="2023-05-04T14:04:08.620" v="1837" actId="1076"/>
          <ac:spMkLst>
            <pc:docMk/>
            <pc:sldMk cId="2840017524" sldId="704"/>
            <ac:spMk id="19" creationId="{4DF79A2B-417C-A827-DC9B-929C49B09070}"/>
          </ac:spMkLst>
        </pc:spChg>
        <pc:spChg chg="add mod">
          <ac:chgData name="Rafael Aronis" userId="a6a7f4db76861420" providerId="LiveId" clId="{0E6C65E4-EE53-4D66-8BB1-E68D9F90CF0A}" dt="2023-05-04T14:03:48.036" v="1828"/>
          <ac:spMkLst>
            <pc:docMk/>
            <pc:sldMk cId="2840017524" sldId="704"/>
            <ac:spMk id="20" creationId="{2B42DA83-90D9-807E-8BCE-EE4BCA6B9A2B}"/>
          </ac:spMkLst>
        </pc:spChg>
        <pc:grpChg chg="add del">
          <ac:chgData name="Rafael Aronis" userId="a6a7f4db76861420" providerId="LiveId" clId="{0E6C65E4-EE53-4D66-8BB1-E68D9F90CF0A}" dt="2023-05-04T13:30:08.988" v="1287" actId="478"/>
          <ac:grpSpMkLst>
            <pc:docMk/>
            <pc:sldMk cId="2840017524" sldId="704"/>
            <ac:grpSpMk id="2" creationId="{53A48759-951C-F835-48FD-2B7D16121DAC}"/>
          </ac:grpSpMkLst>
        </pc:grpChg>
        <pc:grpChg chg="add del mod">
          <ac:chgData name="Rafael Aronis" userId="a6a7f4db76861420" providerId="LiveId" clId="{0E6C65E4-EE53-4D66-8BB1-E68D9F90CF0A}" dt="2023-05-04T13:30:06.379" v="1284"/>
          <ac:grpSpMkLst>
            <pc:docMk/>
            <pc:sldMk cId="2840017524" sldId="704"/>
            <ac:grpSpMk id="3" creationId="{FB3F56F9-A62F-E562-7CBA-655E0586A2D2}"/>
          </ac:grpSpMkLst>
        </pc:grpChg>
        <pc:grpChg chg="add del mod">
          <ac:chgData name="Rafael Aronis" userId="a6a7f4db76861420" providerId="LiveId" clId="{0E6C65E4-EE53-4D66-8BB1-E68D9F90CF0A}" dt="2023-05-04T14:03:07.817" v="1803" actId="478"/>
          <ac:grpSpMkLst>
            <pc:docMk/>
            <pc:sldMk cId="2840017524" sldId="704"/>
            <ac:grpSpMk id="7" creationId="{D0F68E5B-4360-3E0A-406D-CD472122A9EF}"/>
          </ac:grpSpMkLst>
        </pc:grpChg>
        <pc:grpChg chg="add mod ord">
          <ac:chgData name="Rafael Aronis" userId="a6a7f4db76861420" providerId="LiveId" clId="{0E6C65E4-EE53-4D66-8BB1-E68D9F90CF0A}" dt="2023-05-04T14:04:08.620" v="1837" actId="1076"/>
          <ac:grpSpMkLst>
            <pc:docMk/>
            <pc:sldMk cId="2840017524" sldId="704"/>
            <ac:grpSpMk id="14" creationId="{18A40CB7-D78A-8A3E-4D66-68D65096912A}"/>
          </ac:grpSpMkLst>
        </pc:grpChg>
      </pc:sldChg>
      <pc:sldChg chg="delSp modSp add mod">
        <pc:chgData name="Rafael Aronis" userId="a6a7f4db76861420" providerId="LiveId" clId="{0E6C65E4-EE53-4D66-8BB1-E68D9F90CF0A}" dt="2023-05-04T13:56:15.955" v="1583"/>
        <pc:sldMkLst>
          <pc:docMk/>
          <pc:sldMk cId="2033780035" sldId="705"/>
        </pc:sldMkLst>
        <pc:spChg chg="mod">
          <ac:chgData name="Rafael Aronis" userId="a6a7f4db76861420" providerId="LiveId" clId="{0E6C65E4-EE53-4D66-8BB1-E68D9F90CF0A}" dt="2023-05-04T13:56:15.955" v="1583"/>
          <ac:spMkLst>
            <pc:docMk/>
            <pc:sldMk cId="2033780035" sldId="705"/>
            <ac:spMk id="4" creationId="{FD2F5B31-65F1-0306-D6E7-326BBFC07777}"/>
          </ac:spMkLst>
        </pc:spChg>
        <pc:spChg chg="mod">
          <ac:chgData name="Rafael Aronis" userId="a6a7f4db76861420" providerId="LiveId" clId="{0E6C65E4-EE53-4D66-8BB1-E68D9F90CF0A}" dt="2023-05-04T13:48:39.137" v="1550"/>
          <ac:spMkLst>
            <pc:docMk/>
            <pc:sldMk cId="2033780035" sldId="705"/>
            <ac:spMk id="5" creationId="{FF81A417-34AD-9B39-E099-858B0DF8AA57}"/>
          </ac:spMkLst>
        </pc:spChg>
        <pc:spChg chg="del">
          <ac:chgData name="Rafael Aronis" userId="a6a7f4db76861420" providerId="LiveId" clId="{0E6C65E4-EE53-4D66-8BB1-E68D9F90CF0A}" dt="2023-05-04T13:48:44.866" v="1551" actId="478"/>
          <ac:spMkLst>
            <pc:docMk/>
            <pc:sldMk cId="2033780035" sldId="705"/>
            <ac:spMk id="6" creationId="{D8C9A27C-C236-AF0E-127A-48524252548E}"/>
          </ac:spMkLst>
        </pc:spChg>
        <pc:spChg chg="mod topLvl">
          <ac:chgData name="Rafael Aronis" userId="a6a7f4db76861420" providerId="LiveId" clId="{0E6C65E4-EE53-4D66-8BB1-E68D9F90CF0A}" dt="2023-05-04T13:49:01.960" v="1553" actId="478"/>
          <ac:spMkLst>
            <pc:docMk/>
            <pc:sldMk cId="2033780035" sldId="705"/>
            <ac:spMk id="8" creationId="{79D119D7-C3D0-55ED-5666-889C23F30072}"/>
          </ac:spMkLst>
        </pc:spChg>
        <pc:spChg chg="del topLvl">
          <ac:chgData name="Rafael Aronis" userId="a6a7f4db76861420" providerId="LiveId" clId="{0E6C65E4-EE53-4D66-8BB1-E68D9F90CF0A}" dt="2023-05-04T13:49:01.960" v="1553" actId="478"/>
          <ac:spMkLst>
            <pc:docMk/>
            <pc:sldMk cId="2033780035" sldId="705"/>
            <ac:spMk id="9" creationId="{11BC6866-A4B4-D0F1-D848-4895C408D8FA}"/>
          </ac:spMkLst>
        </pc:spChg>
        <pc:grpChg chg="del">
          <ac:chgData name="Rafael Aronis" userId="a6a7f4db76861420" providerId="LiveId" clId="{0E6C65E4-EE53-4D66-8BB1-E68D9F90CF0A}" dt="2023-05-04T13:49:01.960" v="1553" actId="478"/>
          <ac:grpSpMkLst>
            <pc:docMk/>
            <pc:sldMk cId="2033780035" sldId="705"/>
            <ac:grpSpMk id="7" creationId="{D0F68E5B-4360-3E0A-406D-CD472122A9EF}"/>
          </ac:grpSpMkLst>
        </pc:grpChg>
      </pc:sldChg>
      <pc:sldMasterChg chg="modSp mod modSldLayout">
        <pc:chgData name="Rafael Aronis" userId="a6a7f4db76861420" providerId="LiveId" clId="{0E6C65E4-EE53-4D66-8BB1-E68D9F90CF0A}" dt="2023-05-04T14:09:29.231" v="1911" actId="207"/>
        <pc:sldMasterMkLst>
          <pc:docMk/>
          <pc:sldMasterMk cId="0" sldId="2147483648"/>
        </pc:sldMasterMkLst>
        <pc:spChg chg="mod">
          <ac:chgData name="Rafael Aronis" userId="a6a7f4db76861420" providerId="LiveId" clId="{0E6C65E4-EE53-4D66-8BB1-E68D9F90CF0A}" dt="2023-05-04T14:09:29.231" v="1911" actId="207"/>
          <ac:spMkLst>
            <pc:docMk/>
            <pc:sldMasterMk cId="0" sldId="2147483648"/>
            <ac:spMk id="29" creationId="{BD6E275D-974F-A6FE-CDD2-451E50FC1F8C}"/>
          </ac:spMkLst>
        </pc:spChg>
        <pc:sldLayoutChg chg="addSp modSp mod">
          <pc:chgData name="Rafael Aronis" userId="a6a7f4db76861420" providerId="LiveId" clId="{0E6C65E4-EE53-4D66-8BB1-E68D9F90CF0A}" dt="2023-05-04T13:56:15.955" v="1583"/>
          <pc:sldLayoutMkLst>
            <pc:docMk/>
            <pc:sldMasterMk cId="0" sldId="2147483648"/>
            <pc:sldLayoutMk cId="0" sldId="2147483662"/>
          </pc:sldLayoutMkLst>
          <pc:spChg chg="add mod">
            <ac:chgData name="Rafael Aronis" userId="a6a7f4db76861420" providerId="LiveId" clId="{0E6C65E4-EE53-4D66-8BB1-E68D9F90CF0A}" dt="2023-05-04T12:33:24.910" v="482" actId="207"/>
            <ac:spMkLst>
              <pc:docMk/>
              <pc:sldMasterMk cId="0" sldId="2147483648"/>
              <pc:sldLayoutMk cId="0" sldId="2147483662"/>
              <ac:spMk id="2" creationId="{CB8FD9EA-9F2A-64C0-75ED-6007C8ED0770}"/>
            </ac:spMkLst>
          </pc:spChg>
          <pc:spChg chg="mod">
            <ac:chgData name="Rafael Aronis" userId="a6a7f4db76861420" providerId="LiveId" clId="{0E6C65E4-EE53-4D66-8BB1-E68D9F90CF0A}" dt="2023-05-04T13:56:15.955" v="1583"/>
            <ac:spMkLst>
              <pc:docMk/>
              <pc:sldMasterMk cId="0" sldId="2147483648"/>
              <pc:sldLayoutMk cId="0" sldId="2147483662"/>
              <ac:spMk id="3" creationId="{ADEEAE93-44D8-A174-57B2-1472FD599512}"/>
            </ac:spMkLst>
          </pc:spChg>
          <pc:spChg chg="add mod">
            <ac:chgData name="Rafael Aronis" userId="a6a7f4db76861420" providerId="LiveId" clId="{0E6C65E4-EE53-4D66-8BB1-E68D9F90CF0A}" dt="2023-05-04T12:33:16.485" v="481"/>
            <ac:spMkLst>
              <pc:docMk/>
              <pc:sldMasterMk cId="0" sldId="2147483648"/>
              <pc:sldLayoutMk cId="0" sldId="2147483662"/>
              <ac:spMk id="4" creationId="{2D11915A-2314-31B0-AC75-C45D969DC15E}"/>
            </ac:spMkLst>
          </pc:spChg>
        </pc:sldLayoutChg>
      </pc:sldMasterChg>
    </pc:docChg>
  </pc:docChgLst>
  <pc:docChgLst>
    <pc:chgData name="Lucas Cousin" userId="d3ac282f4b4f8810" providerId="Windows Live" clId="Web-{51D2B3CE-A9A9-44F3-A329-100594AC3770}"/>
    <pc:docChg chg="modSld">
      <pc:chgData name="Lucas Cousin" userId="d3ac282f4b4f8810" providerId="Windows Live" clId="Web-{51D2B3CE-A9A9-44F3-A329-100594AC3770}" dt="2024-06-08T11:52:42.187" v="1" actId="1076"/>
      <pc:docMkLst>
        <pc:docMk/>
      </pc:docMkLst>
      <pc:sldChg chg="modSp">
        <pc:chgData name="Lucas Cousin" userId="d3ac282f4b4f8810" providerId="Windows Live" clId="Web-{51D2B3CE-A9A9-44F3-A329-100594AC3770}" dt="2024-06-08T11:52:42.187" v="1" actId="1076"/>
        <pc:sldMkLst>
          <pc:docMk/>
          <pc:sldMk cId="2868151549" sldId="764"/>
        </pc:sldMkLst>
        <pc:grpChg chg="mod">
          <ac:chgData name="Lucas Cousin" userId="d3ac282f4b4f8810" providerId="Windows Live" clId="Web-{51D2B3CE-A9A9-44F3-A329-100594AC3770}" dt="2024-06-08T11:52:42.187" v="1" actId="1076"/>
          <ac:grpSpMkLst>
            <pc:docMk/>
            <pc:sldMk cId="2868151549" sldId="764"/>
            <ac:grpSpMk id="13" creationId="{17A8BDB1-3C10-EFB4-482A-85B6FA875036}"/>
          </ac:grpSpMkLst>
        </pc:grpChg>
      </pc:sldChg>
    </pc:docChg>
  </pc:docChgLst>
  <pc:docChgLst>
    <pc:chgData name="Rafael Aronis" userId="a6a7f4db76861420" providerId="LiveId" clId="{92E4FB19-2608-466A-A8AE-31C4A3F8E5FE}"/>
    <pc:docChg chg="undo redo custSel addSld delSld modSld sldOrd modMainMaster modNotesMaster modHandout">
      <pc:chgData name="Rafael Aronis" userId="a6a7f4db76861420" providerId="LiveId" clId="{92E4FB19-2608-466A-A8AE-31C4A3F8E5FE}" dt="2024-06-07T13:46:59.382" v="4739" actId="20577"/>
      <pc:docMkLst>
        <pc:docMk/>
      </pc:docMkLst>
      <pc:sldChg chg="addSp delSp modSp mod chgLayout">
        <pc:chgData name="Rafael Aronis" userId="a6a7f4db76861420" providerId="LiveId" clId="{92E4FB19-2608-466A-A8AE-31C4A3F8E5FE}" dt="2024-06-06T22:05:11.358" v="4122" actId="21"/>
        <pc:sldMkLst>
          <pc:docMk/>
          <pc:sldMk cId="0" sldId="256"/>
        </pc:sldMkLst>
        <pc:spChg chg="add del mod ord">
          <ac:chgData name="Rafael Aronis" userId="a6a7f4db76861420" providerId="LiveId" clId="{92E4FB19-2608-466A-A8AE-31C4A3F8E5FE}" dt="2024-06-06T22:03:18.405" v="4119" actId="700"/>
          <ac:spMkLst>
            <pc:docMk/>
            <pc:sldMk cId="0" sldId="256"/>
            <ac:spMk id="3" creationId="{F51F43CD-DB52-9F77-E60F-FCB41B070F9D}"/>
          </ac:spMkLst>
        </pc:spChg>
        <pc:spChg chg="mod ord">
          <ac:chgData name="Rafael Aronis" userId="a6a7f4db76861420" providerId="LiveId" clId="{92E4FB19-2608-466A-A8AE-31C4A3F8E5FE}" dt="2024-06-06T22:03:18.405" v="4119" actId="700"/>
          <ac:spMkLst>
            <pc:docMk/>
            <pc:sldMk cId="0" sldId="256"/>
            <ac:spMk id="6" creationId="{00000000-0000-0000-0000-000000000000}"/>
          </ac:spMkLst>
        </pc:spChg>
        <pc:spChg chg="add del mod topLvl">
          <ac:chgData name="Rafael Aronis" userId="a6a7f4db76861420" providerId="LiveId" clId="{92E4FB19-2608-466A-A8AE-31C4A3F8E5FE}" dt="2024-06-06T22:05:11.358" v="4122" actId="21"/>
          <ac:spMkLst>
            <pc:docMk/>
            <pc:sldMk cId="0" sldId="256"/>
            <ac:spMk id="8" creationId="{5B6CD1CC-45E3-E9B2-54C4-065125CA7045}"/>
          </ac:spMkLst>
        </pc:spChg>
        <pc:spChg chg="mod">
          <ac:chgData name="Rafael Aronis" userId="a6a7f4db76861420" providerId="LiveId" clId="{92E4FB19-2608-466A-A8AE-31C4A3F8E5FE}" dt="2024-06-03T07:23:26.794" v="30" actId="14100"/>
          <ac:spMkLst>
            <pc:docMk/>
            <pc:sldMk cId="0" sldId="256"/>
            <ac:spMk id="12" creationId="{96008C0E-CABF-9CB6-EEC0-7F4D1CF5C03A}"/>
          </ac:spMkLst>
        </pc:spChg>
        <pc:grpChg chg="add del mod">
          <ac:chgData name="Rafael Aronis" userId="a6a7f4db76861420" providerId="LiveId" clId="{92E4FB19-2608-466A-A8AE-31C4A3F8E5FE}" dt="2024-06-06T22:05:11.358" v="4122" actId="21"/>
          <ac:grpSpMkLst>
            <pc:docMk/>
            <pc:sldMk cId="0" sldId="256"/>
            <ac:grpSpMk id="11" creationId="{5691F8A7-C5BE-A8E5-3E16-AC4BC5FCD9A0}"/>
          </ac:grpSpMkLst>
        </pc:grpChg>
        <pc:cxnChg chg="mod topLvl">
          <ac:chgData name="Rafael Aronis" userId="a6a7f4db76861420" providerId="LiveId" clId="{92E4FB19-2608-466A-A8AE-31C4A3F8E5FE}" dt="2024-06-06T22:05:11.358" v="4122" actId="21"/>
          <ac:cxnSpMkLst>
            <pc:docMk/>
            <pc:sldMk cId="0" sldId="256"/>
            <ac:cxnSpMk id="9" creationId="{24AF3420-5CC9-E9AF-7CA2-4DE33FEC360A}"/>
          </ac:cxnSpMkLst>
        </pc:cxnChg>
      </pc:sldChg>
      <pc:sldChg chg="modSp mod">
        <pc:chgData name="Rafael Aronis" userId="a6a7f4db76861420" providerId="LiveId" clId="{92E4FB19-2608-466A-A8AE-31C4A3F8E5FE}" dt="2024-06-06T16:31:41.202" v="1377"/>
        <pc:sldMkLst>
          <pc:docMk/>
          <pc:sldMk cId="1651719897" sldId="706"/>
        </pc:sldMkLst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9" creationId="{D1EFFFA0-6550-4FF3-190B-48951AB01CD9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0" creationId="{067E8BF5-C4EC-7617-BFBA-F5A86492B1BF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2" creationId="{3EDE6A98-9238-164E-13C1-7D8DF0469D29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3" creationId="{F82151C2-B073-1D41-A4C8-1EC04565CFCD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4" creationId="{66567908-5659-B319-92C2-0F3B512EE9E0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5" creationId="{EE456A99-8309-58F8-556F-ACAF95C9870D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6" creationId="{C82B1E71-BFB6-6C79-D5D6-07302009DE36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8" creationId="{628C5072-D2A8-C1FB-EB2E-A466215180A8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19" creationId="{E6EF6C7F-9131-F961-12E5-D7F875DB1A78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21" creationId="{86E7B505-6D7B-9F4B-8F15-B5928AF6F86F}"/>
          </ac:spMkLst>
        </pc:spChg>
        <pc:spChg chg="mod">
          <ac:chgData name="Rafael Aronis" userId="a6a7f4db76861420" providerId="LiveId" clId="{92E4FB19-2608-466A-A8AE-31C4A3F8E5FE}" dt="2024-06-06T16:31:41.202" v="1377"/>
          <ac:spMkLst>
            <pc:docMk/>
            <pc:sldMk cId="1651719897" sldId="706"/>
            <ac:spMk id="22" creationId="{D48CBA70-F012-EEA1-2D93-45BB37E19524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24" creationId="{0D625C7D-FB76-9935-3CB4-E5AFF59E580A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25" creationId="{D86CD8D1-AD18-B538-874D-BA1EA6BBD672}"/>
          </ac:spMkLst>
        </pc:spChg>
        <pc:spChg chg="mod">
          <ac:chgData name="Rafael Aronis" userId="a6a7f4db76861420" providerId="LiveId" clId="{92E4FB19-2608-466A-A8AE-31C4A3F8E5FE}" dt="2024-06-06T14:28:24.141" v="35" actId="790"/>
          <ac:spMkLst>
            <pc:docMk/>
            <pc:sldMk cId="1651719897" sldId="706"/>
            <ac:spMk id="47" creationId="{50412E76-D6AC-3443-1046-FD033B11CDC9}"/>
          </ac:spMkLst>
        </pc:spChg>
      </pc:sldChg>
      <pc:sldChg chg="addSp delSp modSp mod">
        <pc:chgData name="Rafael Aronis" userId="a6a7f4db76861420" providerId="LiveId" clId="{92E4FB19-2608-466A-A8AE-31C4A3F8E5FE}" dt="2024-06-06T21:55:24.713" v="4041" actId="408"/>
        <pc:sldMkLst>
          <pc:docMk/>
          <pc:sldMk cId="2214705257" sldId="707"/>
        </pc:sldMkLst>
        <pc:spChg chg="mod">
          <ac:chgData name="Rafael Aronis" userId="a6a7f4db76861420" providerId="LiveId" clId="{92E4FB19-2608-466A-A8AE-31C4A3F8E5FE}" dt="2024-06-06T15:10:59.498" v="456"/>
          <ac:spMkLst>
            <pc:docMk/>
            <pc:sldMk cId="2214705257" sldId="707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4:27:27.617" v="33"/>
          <ac:spMkLst>
            <pc:docMk/>
            <pc:sldMk cId="2214705257" sldId="707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15:22:57.449" v="618" actId="20577"/>
          <ac:spMkLst>
            <pc:docMk/>
            <pc:sldMk cId="2214705257" sldId="707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15:28:45.418" v="653"/>
          <ac:spMkLst>
            <pc:docMk/>
            <pc:sldMk cId="2214705257" sldId="707"/>
            <ac:spMk id="13" creationId="{994B3406-F719-32AE-2D1B-8422B275C8AA}"/>
          </ac:spMkLst>
        </pc:spChg>
        <pc:spChg chg="mod">
          <ac:chgData name="Rafael Aronis" userId="a6a7f4db76861420" providerId="LiveId" clId="{92E4FB19-2608-466A-A8AE-31C4A3F8E5FE}" dt="2024-06-06T15:28:45.418" v="653"/>
          <ac:spMkLst>
            <pc:docMk/>
            <pc:sldMk cId="2214705257" sldId="707"/>
            <ac:spMk id="14" creationId="{D18AE835-F9A4-AF34-6B98-5DDCC7CA7CA8}"/>
          </ac:spMkLst>
        </pc:spChg>
        <pc:spChg chg="mod">
          <ac:chgData name="Rafael Aronis" userId="a6a7f4db76861420" providerId="LiveId" clId="{92E4FB19-2608-466A-A8AE-31C4A3F8E5FE}" dt="2024-06-06T15:29:41.780" v="664"/>
          <ac:spMkLst>
            <pc:docMk/>
            <pc:sldMk cId="2214705257" sldId="707"/>
            <ac:spMk id="16" creationId="{72C4A49E-4519-B195-710C-BE2ECB7F338D}"/>
          </ac:spMkLst>
        </pc:spChg>
        <pc:spChg chg="mod">
          <ac:chgData name="Rafael Aronis" userId="a6a7f4db76861420" providerId="LiveId" clId="{92E4FB19-2608-466A-A8AE-31C4A3F8E5FE}" dt="2024-06-06T15:29:41.780" v="664"/>
          <ac:spMkLst>
            <pc:docMk/>
            <pc:sldMk cId="2214705257" sldId="707"/>
            <ac:spMk id="17" creationId="{F885AFDC-C456-0F96-C711-89B8084C0FF9}"/>
          </ac:spMkLst>
        </pc:spChg>
        <pc:spChg chg="mod">
          <ac:chgData name="Rafael Aronis" userId="a6a7f4db76861420" providerId="LiveId" clId="{92E4FB19-2608-466A-A8AE-31C4A3F8E5FE}" dt="2024-06-06T15:29:43.647" v="666"/>
          <ac:spMkLst>
            <pc:docMk/>
            <pc:sldMk cId="2214705257" sldId="707"/>
            <ac:spMk id="19" creationId="{72C4A49E-4519-B195-710C-BE2ECB7F338D}"/>
          </ac:spMkLst>
        </pc:spChg>
        <pc:spChg chg="mod">
          <ac:chgData name="Rafael Aronis" userId="a6a7f4db76861420" providerId="LiveId" clId="{92E4FB19-2608-466A-A8AE-31C4A3F8E5FE}" dt="2024-06-06T15:29:43.647" v="666"/>
          <ac:spMkLst>
            <pc:docMk/>
            <pc:sldMk cId="2214705257" sldId="707"/>
            <ac:spMk id="20" creationId="{F885AFDC-C456-0F96-C711-89B8084C0FF9}"/>
          </ac:spMkLst>
        </pc:spChg>
        <pc:spChg chg="mod">
          <ac:chgData name="Rafael Aronis" userId="a6a7f4db76861420" providerId="LiveId" clId="{92E4FB19-2608-466A-A8AE-31C4A3F8E5FE}" dt="2024-06-06T15:14:59.773" v="513" actId="1076"/>
          <ac:spMkLst>
            <pc:docMk/>
            <pc:sldMk cId="2214705257" sldId="707"/>
            <ac:spMk id="47" creationId="{F1A22152-1B67-2454-B373-5F9ED639F5FE}"/>
          </ac:spMkLst>
        </pc:spChg>
        <pc:grpChg chg="add del mod">
          <ac:chgData name="Rafael Aronis" userId="a6a7f4db76861420" providerId="LiveId" clId="{92E4FB19-2608-466A-A8AE-31C4A3F8E5FE}" dt="2024-06-06T21:55:17.415" v="4040" actId="164"/>
          <ac:grpSpMkLst>
            <pc:docMk/>
            <pc:sldMk cId="2214705257" sldId="707"/>
            <ac:grpSpMk id="12" creationId="{83F85631-B0D8-7685-536E-4F60A4836E33}"/>
          </ac:grpSpMkLst>
        </pc:grpChg>
        <pc:grpChg chg="add del mod">
          <ac:chgData name="Rafael Aronis" userId="a6a7f4db76861420" providerId="LiveId" clId="{92E4FB19-2608-466A-A8AE-31C4A3F8E5FE}" dt="2024-06-06T15:29:42.814" v="665" actId="21"/>
          <ac:grpSpMkLst>
            <pc:docMk/>
            <pc:sldMk cId="2214705257" sldId="707"/>
            <ac:grpSpMk id="15" creationId="{E4528513-EBA4-0B17-FCAC-55DAC8B9DC7A}"/>
          </ac:grpSpMkLst>
        </pc:grpChg>
        <pc:grpChg chg="add del mod">
          <ac:chgData name="Rafael Aronis" userId="a6a7f4db76861420" providerId="LiveId" clId="{92E4FB19-2608-466A-A8AE-31C4A3F8E5FE}" dt="2024-06-06T15:29:44.568" v="667" actId="21"/>
          <ac:grpSpMkLst>
            <pc:docMk/>
            <pc:sldMk cId="2214705257" sldId="707"/>
            <ac:grpSpMk id="18" creationId="{E4528513-EBA4-0B17-FCAC-55DAC8B9DC7A}"/>
          </ac:grpSpMkLst>
        </pc:grpChg>
        <pc:grpChg chg="add mod">
          <ac:chgData name="Rafael Aronis" userId="a6a7f4db76861420" providerId="LiveId" clId="{92E4FB19-2608-466A-A8AE-31C4A3F8E5FE}" dt="2024-06-06T21:55:24.713" v="4041" actId="408"/>
          <ac:grpSpMkLst>
            <pc:docMk/>
            <pc:sldMk cId="2214705257" sldId="707"/>
            <ac:grpSpMk id="21" creationId="{C60C33A9-495A-0483-34D0-B0055B5660B7}"/>
          </ac:grpSpMkLst>
        </pc:grpChg>
        <pc:grpChg chg="del">
          <ac:chgData name="Rafael Aronis" userId="a6a7f4db76861420" providerId="LiveId" clId="{92E4FB19-2608-466A-A8AE-31C4A3F8E5FE}" dt="2024-06-06T15:28:53.842" v="655" actId="478"/>
          <ac:grpSpMkLst>
            <pc:docMk/>
            <pc:sldMk cId="2214705257" sldId="707"/>
            <ac:grpSpMk id="38" creationId="{5C1FFE7E-3890-E37F-28E5-1616AA4C2035}"/>
          </ac:grpSpMkLst>
        </pc:grpChg>
        <pc:picChg chg="add del mod">
          <ac:chgData name="Rafael Aronis" userId="a6a7f4db76861420" providerId="LiveId" clId="{92E4FB19-2608-466A-A8AE-31C4A3F8E5FE}" dt="2024-06-06T15:24:06.296" v="619" actId="478"/>
          <ac:picMkLst>
            <pc:docMk/>
            <pc:sldMk cId="2214705257" sldId="707"/>
            <ac:picMk id="5" creationId="{3453567B-28CA-834B-FCC2-C5242FFE848A}"/>
          </ac:picMkLst>
        </pc:picChg>
        <pc:picChg chg="add del mod">
          <ac:chgData name="Rafael Aronis" userId="a6a7f4db76861420" providerId="LiveId" clId="{92E4FB19-2608-466A-A8AE-31C4A3F8E5FE}" dt="2024-06-06T15:21:30.345" v="605" actId="478"/>
          <ac:picMkLst>
            <pc:docMk/>
            <pc:sldMk cId="2214705257" sldId="707"/>
            <ac:picMk id="7" creationId="{F19B225E-1FC4-1D00-85CB-9439846B0D5D}"/>
          </ac:picMkLst>
        </pc:picChg>
        <pc:picChg chg="add del mod">
          <ac:chgData name="Rafael Aronis" userId="a6a7f4db76861420" providerId="LiveId" clId="{92E4FB19-2608-466A-A8AE-31C4A3F8E5FE}" dt="2024-06-06T15:24:18.524" v="624" actId="21"/>
          <ac:picMkLst>
            <pc:docMk/>
            <pc:sldMk cId="2214705257" sldId="707"/>
            <ac:picMk id="10" creationId="{6619CF1F-15A0-121B-D073-36387BFB0162}"/>
          </ac:picMkLst>
        </pc:picChg>
        <pc:picChg chg="add mod">
          <ac:chgData name="Rafael Aronis" userId="a6a7f4db76861420" providerId="LiveId" clId="{92E4FB19-2608-466A-A8AE-31C4A3F8E5FE}" dt="2024-06-06T15:27:45.721" v="642" actId="1076"/>
          <ac:picMkLst>
            <pc:docMk/>
            <pc:sldMk cId="2214705257" sldId="707"/>
            <ac:picMk id="11" creationId="{6619CF1F-15A0-121B-D073-36387BFB0162}"/>
          </ac:picMkLst>
        </pc:picChg>
        <pc:picChg chg="add del mod">
          <ac:chgData name="Rafael Aronis" userId="a6a7f4db76861420" providerId="LiveId" clId="{92E4FB19-2608-466A-A8AE-31C4A3F8E5FE}" dt="2024-06-06T21:55:17.415" v="4040" actId="164"/>
          <ac:picMkLst>
            <pc:docMk/>
            <pc:sldMk cId="2214705257" sldId="707"/>
            <ac:picMk id="37" creationId="{94AE250B-77DE-CE64-40C5-94ACB98694F1}"/>
          </ac:picMkLst>
        </pc:picChg>
        <pc:picChg chg="add del mod modCrop">
          <ac:chgData name="Rafael Aronis" userId="a6a7f4db76861420" providerId="LiveId" clId="{92E4FB19-2608-466A-A8AE-31C4A3F8E5FE}" dt="2024-06-06T21:55:17.415" v="4040" actId="164"/>
          <ac:picMkLst>
            <pc:docMk/>
            <pc:sldMk cId="2214705257" sldId="707"/>
            <ac:picMk id="50" creationId="{F8575BCE-EF2D-9777-0C8D-1CBAB46991B6}"/>
          </ac:picMkLst>
        </pc:picChg>
      </pc:sldChg>
      <pc:sldChg chg="addSp delSp modSp del mod ord">
        <pc:chgData name="Rafael Aronis" userId="a6a7f4db76861420" providerId="LiveId" clId="{92E4FB19-2608-466A-A8AE-31C4A3F8E5FE}" dt="2024-06-06T16:30:08.193" v="1376" actId="47"/>
        <pc:sldMkLst>
          <pc:docMk/>
          <pc:sldMk cId="2050632145" sldId="708"/>
        </pc:sldMkLst>
        <pc:spChg chg="mod">
          <ac:chgData name="Rafael Aronis" userId="a6a7f4db76861420" providerId="LiveId" clId="{92E4FB19-2608-466A-A8AE-31C4A3F8E5FE}" dt="2024-06-06T15:11:36.644" v="469" actId="790"/>
          <ac:spMkLst>
            <pc:docMk/>
            <pc:sldMk cId="2050632145" sldId="708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5:11:36.644" v="469" actId="790"/>
          <ac:spMkLst>
            <pc:docMk/>
            <pc:sldMk cId="2050632145" sldId="708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15:40:33.470" v="828"/>
          <ac:spMkLst>
            <pc:docMk/>
            <pc:sldMk cId="2050632145" sldId="708"/>
            <ac:spMk id="7" creationId="{F45A4C28-F8D7-82BA-2C38-603386D6B3C0}"/>
          </ac:spMkLst>
        </pc:spChg>
        <pc:spChg chg="mod">
          <ac:chgData name="Rafael Aronis" userId="a6a7f4db76861420" providerId="LiveId" clId="{92E4FB19-2608-466A-A8AE-31C4A3F8E5FE}" dt="2024-06-06T15:39:57.126" v="826" actId="20577"/>
          <ac:spMkLst>
            <pc:docMk/>
            <pc:sldMk cId="2050632145" sldId="708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15:40:33.470" v="828"/>
          <ac:spMkLst>
            <pc:docMk/>
            <pc:sldMk cId="2050632145" sldId="708"/>
            <ac:spMk id="9" creationId="{43D2AB57-7C52-9487-CC72-5EAD0C240684}"/>
          </ac:spMkLst>
        </pc:spChg>
        <pc:spChg chg="mod">
          <ac:chgData name="Rafael Aronis" userId="a6a7f4db76861420" providerId="LiveId" clId="{92E4FB19-2608-466A-A8AE-31C4A3F8E5FE}" dt="2024-06-06T15:11:36.644" v="469" actId="790"/>
          <ac:spMkLst>
            <pc:docMk/>
            <pc:sldMk cId="2050632145" sldId="708"/>
            <ac:spMk id="13" creationId="{8001F3AB-8488-CF9A-39AE-F71661DB505D}"/>
          </ac:spMkLst>
        </pc:spChg>
        <pc:spChg chg="mod">
          <ac:chgData name="Rafael Aronis" userId="a6a7f4db76861420" providerId="LiveId" clId="{92E4FB19-2608-466A-A8AE-31C4A3F8E5FE}" dt="2024-06-06T15:11:36.644" v="469" actId="790"/>
          <ac:spMkLst>
            <pc:docMk/>
            <pc:sldMk cId="2050632145" sldId="708"/>
            <ac:spMk id="14" creationId="{AB1362E9-7556-1C5C-1533-949B5E12795A}"/>
          </ac:spMkLst>
        </pc:spChg>
        <pc:spChg chg="mod">
          <ac:chgData name="Rafael Aronis" userId="a6a7f4db76861420" providerId="LiveId" clId="{92E4FB19-2608-466A-A8AE-31C4A3F8E5FE}" dt="2024-06-06T15:42:35.603" v="865"/>
          <ac:spMkLst>
            <pc:docMk/>
            <pc:sldMk cId="2050632145" sldId="708"/>
            <ac:spMk id="20" creationId="{5FA2B39A-F65A-BBDB-5182-3BC400812D36}"/>
          </ac:spMkLst>
        </pc:spChg>
        <pc:spChg chg="mod">
          <ac:chgData name="Rafael Aronis" userId="a6a7f4db76861420" providerId="LiveId" clId="{92E4FB19-2608-466A-A8AE-31C4A3F8E5FE}" dt="2024-06-06T15:42:35.603" v="865"/>
          <ac:spMkLst>
            <pc:docMk/>
            <pc:sldMk cId="2050632145" sldId="708"/>
            <ac:spMk id="21" creationId="{E5D293CF-DF05-79CB-5A6D-FCF2AE2FDE70}"/>
          </ac:spMkLst>
        </pc:spChg>
        <pc:spChg chg="mod">
          <ac:chgData name="Rafael Aronis" userId="a6a7f4db76861420" providerId="LiveId" clId="{92E4FB19-2608-466A-A8AE-31C4A3F8E5FE}" dt="2024-06-06T15:42:44.532" v="871"/>
          <ac:spMkLst>
            <pc:docMk/>
            <pc:sldMk cId="2050632145" sldId="708"/>
            <ac:spMk id="25" creationId="{5FA2B39A-F65A-BBDB-5182-3BC400812D36}"/>
          </ac:spMkLst>
        </pc:spChg>
        <pc:spChg chg="mod">
          <ac:chgData name="Rafael Aronis" userId="a6a7f4db76861420" providerId="LiveId" clId="{92E4FB19-2608-466A-A8AE-31C4A3F8E5FE}" dt="2024-06-06T15:42:44.532" v="871"/>
          <ac:spMkLst>
            <pc:docMk/>
            <pc:sldMk cId="2050632145" sldId="708"/>
            <ac:spMk id="26" creationId="{E5D293CF-DF05-79CB-5A6D-FCF2AE2FDE70}"/>
          </ac:spMkLst>
        </pc:spChg>
        <pc:spChg chg="mod">
          <ac:chgData name="Rafael Aronis" userId="a6a7f4db76861420" providerId="LiveId" clId="{92E4FB19-2608-466A-A8AE-31C4A3F8E5FE}" dt="2024-06-06T15:42:50.183" v="877"/>
          <ac:spMkLst>
            <pc:docMk/>
            <pc:sldMk cId="2050632145" sldId="708"/>
            <ac:spMk id="30" creationId="{4EE3DA12-AEF5-B994-0837-C695945EE0C0}"/>
          </ac:spMkLst>
        </pc:spChg>
        <pc:spChg chg="mod">
          <ac:chgData name="Rafael Aronis" userId="a6a7f4db76861420" providerId="LiveId" clId="{92E4FB19-2608-466A-A8AE-31C4A3F8E5FE}" dt="2024-06-06T15:42:50.183" v="877"/>
          <ac:spMkLst>
            <pc:docMk/>
            <pc:sldMk cId="2050632145" sldId="708"/>
            <ac:spMk id="31" creationId="{7DA4AB86-C326-31F3-B111-1B258DF3A8A2}"/>
          </ac:spMkLst>
        </pc:spChg>
        <pc:spChg chg="mod">
          <ac:chgData name="Rafael Aronis" userId="a6a7f4db76861420" providerId="LiveId" clId="{92E4FB19-2608-466A-A8AE-31C4A3F8E5FE}" dt="2024-06-06T15:42:58.732" v="880"/>
          <ac:spMkLst>
            <pc:docMk/>
            <pc:sldMk cId="2050632145" sldId="708"/>
            <ac:spMk id="35" creationId="{B87979DD-7E75-FA70-724B-9A9FB72E6458}"/>
          </ac:spMkLst>
        </pc:spChg>
        <pc:spChg chg="mod">
          <ac:chgData name="Rafael Aronis" userId="a6a7f4db76861420" providerId="LiveId" clId="{92E4FB19-2608-466A-A8AE-31C4A3F8E5FE}" dt="2024-06-06T15:42:58.732" v="880"/>
          <ac:spMkLst>
            <pc:docMk/>
            <pc:sldMk cId="2050632145" sldId="708"/>
            <ac:spMk id="36" creationId="{B8A0B8B9-750A-A930-EE28-D9DC480DFD55}"/>
          </ac:spMkLst>
        </pc:spChg>
        <pc:grpChg chg="add del mod">
          <ac:chgData name="Rafael Aronis" userId="a6a7f4db76861420" providerId="LiveId" clId="{92E4FB19-2608-466A-A8AE-31C4A3F8E5FE}" dt="2024-06-06T15:42:57.887" v="879" actId="478"/>
          <ac:grpSpMkLst>
            <pc:docMk/>
            <pc:sldMk cId="2050632145" sldId="708"/>
            <ac:grpSpMk id="6" creationId="{4FC22C83-3865-2A7E-71AB-4403B0E4ACB4}"/>
          </ac:grpSpMkLst>
        </pc:grpChg>
        <pc:grpChg chg="del">
          <ac:chgData name="Rafael Aronis" userId="a6a7f4db76861420" providerId="LiveId" clId="{92E4FB19-2608-466A-A8AE-31C4A3F8E5FE}" dt="2024-06-06T15:40:26.729" v="827" actId="478"/>
          <ac:grpSpMkLst>
            <pc:docMk/>
            <pc:sldMk cId="2050632145" sldId="708"/>
            <ac:grpSpMk id="12" creationId="{6DED2F4C-07EF-67A1-C63F-0866C02DF560}"/>
          </ac:grpSpMkLst>
        </pc:grpChg>
        <pc:grpChg chg="add del mod">
          <ac:chgData name="Rafael Aronis" userId="a6a7f4db76861420" providerId="LiveId" clId="{92E4FB19-2608-466A-A8AE-31C4A3F8E5FE}" dt="2024-06-06T15:42:48.106" v="876" actId="1076"/>
          <ac:grpSpMkLst>
            <pc:docMk/>
            <pc:sldMk cId="2050632145" sldId="708"/>
            <ac:grpSpMk id="19" creationId="{C9270339-CA7C-DC70-158B-79FA1CCA8FB2}"/>
          </ac:grpSpMkLst>
        </pc:grpChg>
        <pc:grpChg chg="add mod">
          <ac:chgData name="Rafael Aronis" userId="a6a7f4db76861420" providerId="LiveId" clId="{92E4FB19-2608-466A-A8AE-31C4A3F8E5FE}" dt="2024-06-06T15:42:44.532" v="871"/>
          <ac:grpSpMkLst>
            <pc:docMk/>
            <pc:sldMk cId="2050632145" sldId="708"/>
            <ac:grpSpMk id="24" creationId="{C9270339-CA7C-DC70-158B-79FA1CCA8FB2}"/>
          </ac:grpSpMkLst>
        </pc:grpChg>
        <pc:grpChg chg="add mod">
          <ac:chgData name="Rafael Aronis" userId="a6a7f4db76861420" providerId="LiveId" clId="{92E4FB19-2608-466A-A8AE-31C4A3F8E5FE}" dt="2024-06-06T15:42:50.183" v="877"/>
          <ac:grpSpMkLst>
            <pc:docMk/>
            <pc:sldMk cId="2050632145" sldId="708"/>
            <ac:grpSpMk id="29" creationId="{29CE46F4-175E-026F-5080-7BFBECAC9CFA}"/>
          </ac:grpSpMkLst>
        </pc:grpChg>
        <pc:grpChg chg="add mod">
          <ac:chgData name="Rafael Aronis" userId="a6a7f4db76861420" providerId="LiveId" clId="{92E4FB19-2608-466A-A8AE-31C4A3F8E5FE}" dt="2024-06-06T15:42:58.732" v="880"/>
          <ac:grpSpMkLst>
            <pc:docMk/>
            <pc:sldMk cId="2050632145" sldId="708"/>
            <ac:grpSpMk id="34" creationId="{217B1306-250A-F59B-33FA-886C1E420ED2}"/>
          </ac:grpSpMkLst>
        </pc:grpChg>
        <pc:picChg chg="add del mod">
          <ac:chgData name="Rafael Aronis" userId="a6a7f4db76861420" providerId="LiveId" clId="{92E4FB19-2608-466A-A8AE-31C4A3F8E5FE}" dt="2024-06-06T15:42:57.887" v="879" actId="478"/>
          <ac:picMkLst>
            <pc:docMk/>
            <pc:sldMk cId="2050632145" sldId="708"/>
            <ac:picMk id="3" creationId="{880199A3-9F66-CF13-ECD3-A3A7366089D0}"/>
          </ac:picMkLst>
        </pc:picChg>
        <pc:picChg chg="add del mod">
          <ac:chgData name="Rafael Aronis" userId="a6a7f4db76861420" providerId="LiveId" clId="{92E4FB19-2608-466A-A8AE-31C4A3F8E5FE}" dt="2024-06-06T15:42:57.887" v="879" actId="478"/>
          <ac:picMkLst>
            <pc:docMk/>
            <pc:sldMk cId="2050632145" sldId="708"/>
            <ac:picMk id="5" creationId="{B8E14E13-09AE-D559-B02B-35F5228BD3F8}"/>
          </ac:picMkLst>
        </pc:picChg>
        <pc:picChg chg="del">
          <ac:chgData name="Rafael Aronis" userId="a6a7f4db76861420" providerId="LiveId" clId="{92E4FB19-2608-466A-A8AE-31C4A3F8E5FE}" dt="2024-06-06T15:11:48.475" v="479" actId="478"/>
          <ac:picMkLst>
            <pc:docMk/>
            <pc:sldMk cId="2050632145" sldId="708"/>
            <ac:picMk id="11" creationId="{F233CBE3-0CDB-880C-6CD4-D971E07FDCDA}"/>
          </ac:picMkLst>
        </pc:picChg>
        <pc:picChg chg="add del">
          <ac:chgData name="Rafael Aronis" userId="a6a7f4db76861420" providerId="LiveId" clId="{92E4FB19-2608-466A-A8AE-31C4A3F8E5FE}" dt="2024-06-06T15:41:07.553" v="831" actId="22"/>
          <ac:picMkLst>
            <pc:docMk/>
            <pc:sldMk cId="2050632145" sldId="708"/>
            <ac:picMk id="15" creationId="{3D73C896-1CD2-F984-BC09-90F5D96A014E}"/>
          </ac:picMkLst>
        </pc:picChg>
        <pc:picChg chg="add del mod">
          <ac:chgData name="Rafael Aronis" userId="a6a7f4db76861420" providerId="LiveId" clId="{92E4FB19-2608-466A-A8AE-31C4A3F8E5FE}" dt="2024-06-06T15:42:57.887" v="879" actId="478"/>
          <ac:picMkLst>
            <pc:docMk/>
            <pc:sldMk cId="2050632145" sldId="708"/>
            <ac:picMk id="17" creationId="{BFA70916-DD01-4C1B-EA79-6A303AF2A227}"/>
          </ac:picMkLst>
        </pc:picChg>
        <pc:picChg chg="add del mod">
          <ac:chgData name="Rafael Aronis" userId="a6a7f4db76861420" providerId="LiveId" clId="{92E4FB19-2608-466A-A8AE-31C4A3F8E5FE}" dt="2024-06-06T15:42:48.106" v="876" actId="1076"/>
          <ac:picMkLst>
            <pc:docMk/>
            <pc:sldMk cId="2050632145" sldId="708"/>
            <ac:picMk id="18" creationId="{FC530CDB-64A9-BCA1-0980-F9D5CC095103}"/>
          </ac:picMkLst>
        </pc:picChg>
        <pc:picChg chg="add del mod">
          <ac:chgData name="Rafael Aronis" userId="a6a7f4db76861420" providerId="LiveId" clId="{92E4FB19-2608-466A-A8AE-31C4A3F8E5FE}" dt="2024-06-06T15:42:48.106" v="876" actId="1076"/>
          <ac:picMkLst>
            <pc:docMk/>
            <pc:sldMk cId="2050632145" sldId="708"/>
            <ac:picMk id="22" creationId="{ECD7C365-8CED-902B-691E-1357C094BF36}"/>
          </ac:picMkLst>
        </pc:picChg>
        <pc:picChg chg="add mod">
          <ac:chgData name="Rafael Aronis" userId="a6a7f4db76861420" providerId="LiveId" clId="{92E4FB19-2608-466A-A8AE-31C4A3F8E5FE}" dt="2024-06-06T15:42:44.532" v="871"/>
          <ac:picMkLst>
            <pc:docMk/>
            <pc:sldMk cId="2050632145" sldId="708"/>
            <ac:picMk id="23" creationId="{FC530CDB-64A9-BCA1-0980-F9D5CC095103}"/>
          </ac:picMkLst>
        </pc:picChg>
        <pc:picChg chg="add mod">
          <ac:chgData name="Rafael Aronis" userId="a6a7f4db76861420" providerId="LiveId" clId="{92E4FB19-2608-466A-A8AE-31C4A3F8E5FE}" dt="2024-06-06T15:42:44.532" v="871"/>
          <ac:picMkLst>
            <pc:docMk/>
            <pc:sldMk cId="2050632145" sldId="708"/>
            <ac:picMk id="27" creationId="{ECD7C365-8CED-902B-691E-1357C094BF36}"/>
          </ac:picMkLst>
        </pc:picChg>
        <pc:picChg chg="add mod">
          <ac:chgData name="Rafael Aronis" userId="a6a7f4db76861420" providerId="LiveId" clId="{92E4FB19-2608-466A-A8AE-31C4A3F8E5FE}" dt="2024-06-06T15:42:50.183" v="877"/>
          <ac:picMkLst>
            <pc:docMk/>
            <pc:sldMk cId="2050632145" sldId="708"/>
            <ac:picMk id="28" creationId="{1E5E362E-754B-1BDE-0E3E-70739AFA489F}"/>
          </ac:picMkLst>
        </pc:picChg>
        <pc:picChg chg="add mod">
          <ac:chgData name="Rafael Aronis" userId="a6a7f4db76861420" providerId="LiveId" clId="{92E4FB19-2608-466A-A8AE-31C4A3F8E5FE}" dt="2024-06-06T15:42:50.183" v="877"/>
          <ac:picMkLst>
            <pc:docMk/>
            <pc:sldMk cId="2050632145" sldId="708"/>
            <ac:picMk id="32" creationId="{0AD96F9A-3B3F-0481-C543-060C1984F7CF}"/>
          </ac:picMkLst>
        </pc:picChg>
        <pc:picChg chg="add mod">
          <ac:chgData name="Rafael Aronis" userId="a6a7f4db76861420" providerId="LiveId" clId="{92E4FB19-2608-466A-A8AE-31C4A3F8E5FE}" dt="2024-06-06T15:42:58.732" v="880"/>
          <ac:picMkLst>
            <pc:docMk/>
            <pc:sldMk cId="2050632145" sldId="708"/>
            <ac:picMk id="33" creationId="{BACF7A0B-EC24-305C-2180-45E35BE3F93D}"/>
          </ac:picMkLst>
        </pc:picChg>
        <pc:picChg chg="add mod">
          <ac:chgData name="Rafael Aronis" userId="a6a7f4db76861420" providerId="LiveId" clId="{92E4FB19-2608-466A-A8AE-31C4A3F8E5FE}" dt="2024-06-06T15:42:58.732" v="880"/>
          <ac:picMkLst>
            <pc:docMk/>
            <pc:sldMk cId="2050632145" sldId="708"/>
            <ac:picMk id="37" creationId="{5E65BC87-16DB-939E-945A-196FE2557183}"/>
          </ac:picMkLst>
        </pc:picChg>
      </pc:sldChg>
      <pc:sldChg chg="modSp del">
        <pc:chgData name="Rafael Aronis" userId="a6a7f4db76861420" providerId="LiveId" clId="{92E4FB19-2608-466A-A8AE-31C4A3F8E5FE}" dt="2024-06-06T16:29:35.088" v="1368" actId="47"/>
        <pc:sldMkLst>
          <pc:docMk/>
          <pc:sldMk cId="1976024018" sldId="709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1976024018" sldId="709"/>
            <ac:spMk id="4" creationId="{E644B31A-387D-B4F9-B10C-B36E167891B0}"/>
          </ac:spMkLst>
        </pc:spChg>
      </pc:sldChg>
      <pc:sldChg chg="modSp add del">
        <pc:chgData name="Rafael Aronis" userId="a6a7f4db76861420" providerId="LiveId" clId="{92E4FB19-2608-466A-A8AE-31C4A3F8E5FE}" dt="2024-06-06T16:50:04.890" v="1469" actId="47"/>
        <pc:sldMkLst>
          <pc:docMk/>
          <pc:sldMk cId="3391795194" sldId="710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3391795194" sldId="710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29:35.964" v="1369" actId="47"/>
        <pc:sldMkLst>
          <pc:docMk/>
          <pc:sldMk cId="569211921" sldId="712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569211921" sldId="712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29:37.813" v="1371" actId="47"/>
        <pc:sldMkLst>
          <pc:docMk/>
          <pc:sldMk cId="2937688469" sldId="713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2937688469" sldId="713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29:37.184" v="1370" actId="47"/>
        <pc:sldMkLst>
          <pc:docMk/>
          <pc:sldMk cId="3046633533" sldId="716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3046633533" sldId="716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29:41.537" v="1373" actId="47"/>
        <pc:sldMkLst>
          <pc:docMk/>
          <pc:sldMk cId="1447693925" sldId="717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1447693925" sldId="717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29:38.914" v="1372" actId="47"/>
        <pc:sldMkLst>
          <pc:docMk/>
          <pc:sldMk cId="1898803267" sldId="719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1898803267" sldId="719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29:42.540" v="1374" actId="47"/>
        <pc:sldMkLst>
          <pc:docMk/>
          <pc:sldMk cId="1989497426" sldId="721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1989497426" sldId="721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35:01.510" v="1420" actId="47"/>
        <pc:sldMkLst>
          <pc:docMk/>
          <pc:sldMk cId="88820842" sldId="722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88820842" sldId="722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35:02.842" v="1421" actId="47"/>
        <pc:sldMkLst>
          <pc:docMk/>
          <pc:sldMk cId="1196048358" sldId="723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1196048358" sldId="723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35:14.223" v="1424" actId="47"/>
        <pc:sldMkLst>
          <pc:docMk/>
          <pc:sldMk cId="3439417856" sldId="724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3439417856" sldId="724"/>
            <ac:spMk id="4" creationId="{E644B31A-387D-B4F9-B10C-B36E167891B0}"/>
          </ac:spMkLst>
        </pc:spChg>
      </pc:sldChg>
      <pc:sldChg chg="modSp del">
        <pc:chgData name="Rafael Aronis" userId="a6a7f4db76861420" providerId="LiveId" clId="{92E4FB19-2608-466A-A8AE-31C4A3F8E5FE}" dt="2024-06-06T16:35:11.595" v="1423" actId="47"/>
        <pc:sldMkLst>
          <pc:docMk/>
          <pc:sldMk cId="1174884786" sldId="725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1174884786" sldId="725"/>
            <ac:spMk id="4" creationId="{E644B31A-387D-B4F9-B10C-B36E167891B0}"/>
          </ac:spMkLst>
        </pc:spChg>
      </pc:sldChg>
      <pc:sldChg chg="addSp delSp modSp mod">
        <pc:chgData name="Rafael Aronis" userId="a6a7f4db76861420" providerId="LiveId" clId="{92E4FB19-2608-466A-A8AE-31C4A3F8E5FE}" dt="2024-06-07T11:31:25.551" v="4294" actId="1035"/>
        <pc:sldMkLst>
          <pc:docMk/>
          <pc:sldMk cId="2623789192" sldId="726"/>
        </pc:sldMkLst>
        <pc:spChg chg="mod">
          <ac:chgData name="Rafael Aronis" userId="a6a7f4db76861420" providerId="LiveId" clId="{92E4FB19-2608-466A-A8AE-31C4A3F8E5FE}" dt="2024-06-06T18:21:47.409" v="1837" actId="790"/>
          <ac:spMkLst>
            <pc:docMk/>
            <pc:sldMk cId="2623789192" sldId="726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8:21:47.409" v="1837" actId="790"/>
          <ac:spMkLst>
            <pc:docMk/>
            <pc:sldMk cId="2623789192" sldId="726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18:46:25.830" v="2108" actId="20577"/>
          <ac:spMkLst>
            <pc:docMk/>
            <pc:sldMk cId="2623789192" sldId="726"/>
            <ac:spMk id="8" creationId="{91AFDCC9-8756-8839-F0C2-2CD404D0B2C9}"/>
          </ac:spMkLst>
        </pc:spChg>
        <pc:spChg chg="add mod">
          <ac:chgData name="Rafael Aronis" userId="a6a7f4db76861420" providerId="LiveId" clId="{92E4FB19-2608-466A-A8AE-31C4A3F8E5FE}" dt="2024-06-07T11:31:22.342" v="4292" actId="1035"/>
          <ac:spMkLst>
            <pc:docMk/>
            <pc:sldMk cId="2623789192" sldId="726"/>
            <ac:spMk id="13" creationId="{3B1BCAE1-5917-9ACB-C56C-0473A60E6ED3}"/>
          </ac:spMkLst>
        </pc:spChg>
        <pc:spChg chg="mod">
          <ac:chgData name="Rafael Aronis" userId="a6a7f4db76861420" providerId="LiveId" clId="{92E4FB19-2608-466A-A8AE-31C4A3F8E5FE}" dt="2024-06-06T21:35:50.811" v="3616"/>
          <ac:spMkLst>
            <pc:docMk/>
            <pc:sldMk cId="2623789192" sldId="726"/>
            <ac:spMk id="16" creationId="{E72F310B-AAE6-77E2-1B04-95597B0EBDE4}"/>
          </ac:spMkLst>
        </pc:spChg>
        <pc:spChg chg="mod">
          <ac:chgData name="Rafael Aronis" userId="a6a7f4db76861420" providerId="LiveId" clId="{92E4FB19-2608-466A-A8AE-31C4A3F8E5FE}" dt="2024-06-06T21:35:50.811" v="3616"/>
          <ac:spMkLst>
            <pc:docMk/>
            <pc:sldMk cId="2623789192" sldId="726"/>
            <ac:spMk id="18" creationId="{6D9CA6DE-78AC-6B7D-9FDB-26B0BBA17C1A}"/>
          </ac:spMkLst>
        </pc:spChg>
        <pc:spChg chg="mod">
          <ac:chgData name="Rafael Aronis" userId="a6a7f4db76861420" providerId="LiveId" clId="{92E4FB19-2608-466A-A8AE-31C4A3F8E5FE}" dt="2024-06-06T21:35:50.811" v="3616"/>
          <ac:spMkLst>
            <pc:docMk/>
            <pc:sldMk cId="2623789192" sldId="726"/>
            <ac:spMk id="19" creationId="{D9FD5ED9-A25C-45A5-D4E9-B6EBDF5E1240}"/>
          </ac:spMkLst>
        </pc:spChg>
        <pc:spChg chg="mod">
          <ac:chgData name="Rafael Aronis" userId="a6a7f4db76861420" providerId="LiveId" clId="{92E4FB19-2608-466A-A8AE-31C4A3F8E5FE}" dt="2024-06-06T21:35:50.811" v="3616"/>
          <ac:spMkLst>
            <pc:docMk/>
            <pc:sldMk cId="2623789192" sldId="726"/>
            <ac:spMk id="20" creationId="{A8E33F8B-9A4B-EA66-AF16-4B0322020072}"/>
          </ac:spMkLst>
        </pc:spChg>
        <pc:spChg chg="mod">
          <ac:chgData name="Rafael Aronis" userId="a6a7f4db76861420" providerId="LiveId" clId="{92E4FB19-2608-466A-A8AE-31C4A3F8E5FE}" dt="2024-06-06T21:35:50.811" v="3616"/>
          <ac:spMkLst>
            <pc:docMk/>
            <pc:sldMk cId="2623789192" sldId="726"/>
            <ac:spMk id="21" creationId="{737C0AF1-EAF2-FB98-3902-6C736CA78F79}"/>
          </ac:spMkLst>
        </pc:spChg>
        <pc:spChg chg="mod">
          <ac:chgData name="Rafael Aronis" userId="a6a7f4db76861420" providerId="LiveId" clId="{92E4FB19-2608-466A-A8AE-31C4A3F8E5FE}" dt="2024-06-06T21:35:50.811" v="3616"/>
          <ac:spMkLst>
            <pc:docMk/>
            <pc:sldMk cId="2623789192" sldId="726"/>
            <ac:spMk id="22" creationId="{6DA6930C-2B5F-4813-9B79-367E1300BECD}"/>
          </ac:spMkLst>
        </pc:spChg>
        <pc:spChg chg="add mod">
          <ac:chgData name="Rafael Aronis" userId="a6a7f4db76861420" providerId="LiveId" clId="{92E4FB19-2608-466A-A8AE-31C4A3F8E5FE}" dt="2024-06-07T11:31:25.551" v="4294" actId="1035"/>
          <ac:spMkLst>
            <pc:docMk/>
            <pc:sldMk cId="2623789192" sldId="726"/>
            <ac:spMk id="23" creationId="{EC60853B-3B64-6F0B-D361-30E4ABA3EC85}"/>
          </ac:spMkLst>
        </pc:spChg>
        <pc:spChg chg="add mod">
          <ac:chgData name="Rafael Aronis" userId="a6a7f4db76861420" providerId="LiveId" clId="{92E4FB19-2608-466A-A8AE-31C4A3F8E5FE}" dt="2024-06-07T11:31:22.342" v="4292" actId="1035"/>
          <ac:spMkLst>
            <pc:docMk/>
            <pc:sldMk cId="2623789192" sldId="726"/>
            <ac:spMk id="24" creationId="{95DF45EF-5612-15F7-0945-CAAA53194B54}"/>
          </ac:spMkLst>
        </pc:spChg>
        <pc:spChg chg="mod">
          <ac:chgData name="Rafael Aronis" userId="a6a7f4db76861420" providerId="LiveId" clId="{92E4FB19-2608-466A-A8AE-31C4A3F8E5FE}" dt="2024-06-07T11:30:51.158" v="4264"/>
          <ac:spMkLst>
            <pc:docMk/>
            <pc:sldMk cId="2623789192" sldId="726"/>
            <ac:spMk id="28" creationId="{4B1D438A-6757-C260-F661-F8009D36CB89}"/>
          </ac:spMkLst>
        </pc:spChg>
        <pc:spChg chg="mod">
          <ac:chgData name="Rafael Aronis" userId="a6a7f4db76861420" providerId="LiveId" clId="{92E4FB19-2608-466A-A8AE-31C4A3F8E5FE}" dt="2024-06-07T11:30:51.158" v="4264"/>
          <ac:spMkLst>
            <pc:docMk/>
            <pc:sldMk cId="2623789192" sldId="726"/>
            <ac:spMk id="30" creationId="{DF02A837-A6E5-218A-B373-D6F356C11886}"/>
          </ac:spMkLst>
        </pc:spChg>
        <pc:spChg chg="mod">
          <ac:chgData name="Rafael Aronis" userId="a6a7f4db76861420" providerId="LiveId" clId="{92E4FB19-2608-466A-A8AE-31C4A3F8E5FE}" dt="2024-06-07T11:30:51.158" v="4264"/>
          <ac:spMkLst>
            <pc:docMk/>
            <pc:sldMk cId="2623789192" sldId="726"/>
            <ac:spMk id="31" creationId="{F8807DF6-3254-A3F5-5F55-0844E320CAFC}"/>
          </ac:spMkLst>
        </pc:spChg>
        <pc:spChg chg="mod">
          <ac:chgData name="Rafael Aronis" userId="a6a7f4db76861420" providerId="LiveId" clId="{92E4FB19-2608-466A-A8AE-31C4A3F8E5FE}" dt="2024-06-07T11:30:51.158" v="4264"/>
          <ac:spMkLst>
            <pc:docMk/>
            <pc:sldMk cId="2623789192" sldId="726"/>
            <ac:spMk id="32" creationId="{CB3ED500-0120-4EA7-13B9-8ACCA32616ED}"/>
          </ac:spMkLst>
        </pc:spChg>
        <pc:spChg chg="mod">
          <ac:chgData name="Rafael Aronis" userId="a6a7f4db76861420" providerId="LiveId" clId="{92E4FB19-2608-466A-A8AE-31C4A3F8E5FE}" dt="2024-06-07T11:30:51.158" v="4264"/>
          <ac:spMkLst>
            <pc:docMk/>
            <pc:sldMk cId="2623789192" sldId="726"/>
            <ac:spMk id="33" creationId="{7D477911-812C-3287-169E-DA1EEF17F11D}"/>
          </ac:spMkLst>
        </pc:spChg>
        <pc:spChg chg="mod">
          <ac:chgData name="Rafael Aronis" userId="a6a7f4db76861420" providerId="LiveId" clId="{92E4FB19-2608-466A-A8AE-31C4A3F8E5FE}" dt="2024-06-07T11:30:51.158" v="4264"/>
          <ac:spMkLst>
            <pc:docMk/>
            <pc:sldMk cId="2623789192" sldId="726"/>
            <ac:spMk id="34" creationId="{4F8ADB99-3CF3-DC5B-C202-2F168C528F74}"/>
          </ac:spMkLst>
        </pc:spChg>
        <pc:grpChg chg="add mod">
          <ac:chgData name="Rafael Aronis" userId="a6a7f4db76861420" providerId="LiveId" clId="{92E4FB19-2608-466A-A8AE-31C4A3F8E5FE}" dt="2024-06-06T21:35:50.811" v="3616"/>
          <ac:grpSpMkLst>
            <pc:docMk/>
            <pc:sldMk cId="2623789192" sldId="726"/>
            <ac:grpSpMk id="14" creationId="{6AC4BE01-1B92-32BE-22B1-1E1C284DAD36}"/>
          </ac:grpSpMkLst>
        </pc:grpChg>
        <pc:grpChg chg="mod">
          <ac:chgData name="Rafael Aronis" userId="a6a7f4db76861420" providerId="LiveId" clId="{92E4FB19-2608-466A-A8AE-31C4A3F8E5FE}" dt="2024-06-06T21:35:50.811" v="3616"/>
          <ac:grpSpMkLst>
            <pc:docMk/>
            <pc:sldMk cId="2623789192" sldId="726"/>
            <ac:grpSpMk id="15" creationId="{9DDA7F56-04D5-BE4C-F023-E523BB003247}"/>
          </ac:grpSpMkLst>
        </pc:grpChg>
        <pc:grpChg chg="add mod">
          <ac:chgData name="Rafael Aronis" userId="a6a7f4db76861420" providerId="LiveId" clId="{92E4FB19-2608-466A-A8AE-31C4A3F8E5FE}" dt="2024-06-07T11:31:04.149" v="4276" actId="1076"/>
          <ac:grpSpMkLst>
            <pc:docMk/>
            <pc:sldMk cId="2623789192" sldId="726"/>
            <ac:grpSpMk id="26" creationId="{183EC38B-50BE-2076-31AD-4807F27B76BA}"/>
          </ac:grpSpMkLst>
        </pc:grpChg>
        <pc:grpChg chg="mod">
          <ac:chgData name="Rafael Aronis" userId="a6a7f4db76861420" providerId="LiveId" clId="{92E4FB19-2608-466A-A8AE-31C4A3F8E5FE}" dt="2024-06-07T11:30:51.158" v="4264"/>
          <ac:grpSpMkLst>
            <pc:docMk/>
            <pc:sldMk cId="2623789192" sldId="726"/>
            <ac:grpSpMk id="27" creationId="{2AA95772-7D9E-1273-2BF4-C0350B521B87}"/>
          </ac:grpSpMkLst>
        </pc:grpChg>
        <pc:picChg chg="del">
          <ac:chgData name="Rafael Aronis" userId="a6a7f4db76861420" providerId="LiveId" clId="{92E4FB19-2608-466A-A8AE-31C4A3F8E5FE}" dt="2024-06-06T16:39:07.791" v="1429" actId="478"/>
          <ac:picMkLst>
            <pc:docMk/>
            <pc:sldMk cId="2623789192" sldId="726"/>
            <ac:picMk id="5" creationId="{0A4F7878-8677-5FB6-BAFF-9F94473577E8}"/>
          </ac:picMkLst>
        </pc:picChg>
        <pc:picChg chg="add mod">
          <ac:chgData name="Rafael Aronis" userId="a6a7f4db76861420" providerId="LiveId" clId="{92E4FB19-2608-466A-A8AE-31C4A3F8E5FE}" dt="2024-06-06T18:46:30.750" v="2110" actId="1076"/>
          <ac:picMkLst>
            <pc:docMk/>
            <pc:sldMk cId="2623789192" sldId="726"/>
            <ac:picMk id="6" creationId="{9F19497F-847E-38BE-277B-3242C706C7C7}"/>
          </ac:picMkLst>
        </pc:picChg>
        <pc:picChg chg="del">
          <ac:chgData name="Rafael Aronis" userId="a6a7f4db76861420" providerId="LiveId" clId="{92E4FB19-2608-466A-A8AE-31C4A3F8E5FE}" dt="2024-06-06T16:39:06.302" v="1428" actId="478"/>
          <ac:picMkLst>
            <pc:docMk/>
            <pc:sldMk cId="2623789192" sldId="726"/>
            <ac:picMk id="7" creationId="{F445ED2E-5307-3880-4548-1EF826A8F17D}"/>
          </ac:picMkLst>
        </pc:picChg>
        <pc:picChg chg="add del mod">
          <ac:chgData name="Rafael Aronis" userId="a6a7f4db76861420" providerId="LiveId" clId="{92E4FB19-2608-466A-A8AE-31C4A3F8E5FE}" dt="2024-06-06T21:43:21.057" v="3682" actId="478"/>
          <ac:picMkLst>
            <pc:docMk/>
            <pc:sldMk cId="2623789192" sldId="726"/>
            <ac:picMk id="10" creationId="{5B278B6D-340B-D4B7-727E-0C33F243F2EC}"/>
          </ac:picMkLst>
        </pc:picChg>
        <pc:cxnChg chg="add mod ord">
          <ac:chgData name="Rafael Aronis" userId="a6a7f4db76861420" providerId="LiveId" clId="{92E4FB19-2608-466A-A8AE-31C4A3F8E5FE}" dt="2024-06-07T11:31:22.342" v="4292" actId="1035"/>
          <ac:cxnSpMkLst>
            <pc:docMk/>
            <pc:sldMk cId="2623789192" sldId="726"/>
            <ac:cxnSpMk id="12" creationId="{4188A457-F33A-9B5A-0B8A-375E2285A895}"/>
          </ac:cxnSpMkLst>
        </pc:cxnChg>
        <pc:cxnChg chg="mod">
          <ac:chgData name="Rafael Aronis" userId="a6a7f4db76861420" providerId="LiveId" clId="{92E4FB19-2608-466A-A8AE-31C4A3F8E5FE}" dt="2024-06-06T21:35:50.811" v="3616"/>
          <ac:cxnSpMkLst>
            <pc:docMk/>
            <pc:sldMk cId="2623789192" sldId="726"/>
            <ac:cxnSpMk id="17" creationId="{8F55F62D-180D-AD87-4F61-4685A4DA1503}"/>
          </ac:cxnSpMkLst>
        </pc:cxnChg>
        <pc:cxnChg chg="mod">
          <ac:chgData name="Rafael Aronis" userId="a6a7f4db76861420" providerId="LiveId" clId="{92E4FB19-2608-466A-A8AE-31C4A3F8E5FE}" dt="2024-06-07T11:30:51.158" v="4264"/>
          <ac:cxnSpMkLst>
            <pc:docMk/>
            <pc:sldMk cId="2623789192" sldId="726"/>
            <ac:cxnSpMk id="29" creationId="{EB445CE9-CDBE-6B53-1CDB-33615D28EC63}"/>
          </ac:cxnSpMkLst>
        </pc:cxnChg>
      </pc:sldChg>
      <pc:sldChg chg="modSp">
        <pc:chgData name="Rafael Aronis" userId="a6a7f4db76861420" providerId="LiveId" clId="{92E4FB19-2608-466A-A8AE-31C4A3F8E5FE}" dt="2024-06-06T16:31:41.202" v="1377"/>
        <pc:sldMkLst>
          <pc:docMk/>
          <pc:sldMk cId="1683100906" sldId="727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1683100906" sldId="727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16:31:41.202" v="1377"/>
          <ac:spMkLst>
            <pc:docMk/>
            <pc:sldMk cId="1683100906" sldId="727"/>
            <ac:spMk id="22" creationId="{D48CBA70-F012-EEA1-2D93-45BB37E19524}"/>
          </ac:spMkLst>
        </pc:spChg>
      </pc:sldChg>
      <pc:sldChg chg="modSp mod">
        <pc:chgData name="Rafael Aronis" userId="a6a7f4db76861420" providerId="LiveId" clId="{92E4FB19-2608-466A-A8AE-31C4A3F8E5FE}" dt="2024-06-06T18:06:03.266" v="1759" actId="790"/>
        <pc:sldMkLst>
          <pc:docMk/>
          <pc:sldMk cId="1849094430" sldId="728"/>
        </pc:sldMkLst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5" creationId="{068787AA-5D84-C078-EFA6-E6F7B4B97502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9" creationId="{D1EFFFA0-6550-4FF3-190B-48951AB01CD9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0" creationId="{067E8BF5-C4EC-7617-BFBA-F5A86492B1BF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2" creationId="{3EDE6A98-9238-164E-13C1-7D8DF0469D29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3" creationId="{F82151C2-B073-1D41-A4C8-1EC04565CFCD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4" creationId="{66567908-5659-B319-92C2-0F3B512EE9E0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5" creationId="{EE456A99-8309-58F8-556F-ACAF95C9870D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6" creationId="{C82B1E71-BFB6-6C79-D5D6-07302009DE36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8" creationId="{628C5072-D2A8-C1FB-EB2E-A466215180A8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19" creationId="{E6EF6C7F-9131-F961-12E5-D7F875DB1A78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21" creationId="{86E7B505-6D7B-9F4B-8F15-B5928AF6F86F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22" creationId="{D48CBA70-F012-EEA1-2D93-45BB37E19524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24" creationId="{0D625C7D-FB76-9935-3CB4-E5AFF59E580A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25" creationId="{D86CD8D1-AD18-B538-874D-BA1EA6BBD672}"/>
          </ac:spMkLst>
        </pc:spChg>
        <pc:spChg chg="mod">
          <ac:chgData name="Rafael Aronis" userId="a6a7f4db76861420" providerId="LiveId" clId="{92E4FB19-2608-466A-A8AE-31C4A3F8E5FE}" dt="2024-06-06T18:06:03.266" v="1759" actId="790"/>
          <ac:spMkLst>
            <pc:docMk/>
            <pc:sldMk cId="1849094430" sldId="728"/>
            <ac:spMk id="47" creationId="{50412E76-D6AC-3443-1046-FD033B11CDC9}"/>
          </ac:spMkLst>
        </pc:spChg>
      </pc:sldChg>
      <pc:sldChg chg="modSp">
        <pc:chgData name="Rafael Aronis" userId="a6a7f4db76861420" providerId="LiveId" clId="{92E4FB19-2608-466A-A8AE-31C4A3F8E5FE}" dt="2024-06-06T16:31:41.202" v="1377"/>
        <pc:sldMkLst>
          <pc:docMk/>
          <pc:sldMk cId="4151594388" sldId="729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4151594388" sldId="729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16:31:41.202" v="1377"/>
          <ac:spMkLst>
            <pc:docMk/>
            <pc:sldMk cId="4151594388" sldId="729"/>
            <ac:spMk id="22" creationId="{D48CBA70-F012-EEA1-2D93-45BB37E19524}"/>
          </ac:spMkLst>
        </pc:spChg>
      </pc:sldChg>
      <pc:sldChg chg="modSp del">
        <pc:chgData name="Rafael Aronis" userId="a6a7f4db76861420" providerId="LiveId" clId="{92E4FB19-2608-466A-A8AE-31C4A3F8E5FE}" dt="2024-06-06T16:35:05.155" v="1422" actId="47"/>
        <pc:sldMkLst>
          <pc:docMk/>
          <pc:sldMk cId="250149440" sldId="730"/>
        </pc:sldMkLst>
        <pc:spChg chg="mod">
          <ac:chgData name="Rafael Aronis" userId="a6a7f4db76861420" providerId="LiveId" clId="{92E4FB19-2608-466A-A8AE-31C4A3F8E5FE}" dt="2024-06-06T14:27:27.617" v="33"/>
          <ac:spMkLst>
            <pc:docMk/>
            <pc:sldMk cId="250149440" sldId="730"/>
            <ac:spMk id="4" creationId="{E644B31A-387D-B4F9-B10C-B36E167891B0}"/>
          </ac:spMkLst>
        </pc:spChg>
      </pc:sldChg>
      <pc:sldChg chg="addSp delSp modSp new mod">
        <pc:chgData name="Rafael Aronis" userId="a6a7f4db76861420" providerId="LiveId" clId="{92E4FB19-2608-466A-A8AE-31C4A3F8E5FE}" dt="2024-06-06T14:44:24.221" v="126" actId="1076"/>
        <pc:sldMkLst>
          <pc:docMk/>
          <pc:sldMk cId="1224100642" sldId="731"/>
        </pc:sldMkLst>
        <pc:spChg chg="mod">
          <ac:chgData name="Rafael Aronis" userId="a6a7f4db76861420" providerId="LiveId" clId="{92E4FB19-2608-466A-A8AE-31C4A3F8E5FE}" dt="2024-06-06T14:37:39.744" v="61" actId="790"/>
          <ac:spMkLst>
            <pc:docMk/>
            <pc:sldMk cId="1224100642" sldId="731"/>
            <ac:spMk id="2" creationId="{B05C3177-E08A-3B43-51A5-1C58453E7E9B}"/>
          </ac:spMkLst>
        </pc:spChg>
        <pc:spChg chg="del mod">
          <ac:chgData name="Rafael Aronis" userId="a6a7f4db76861420" providerId="LiveId" clId="{92E4FB19-2608-466A-A8AE-31C4A3F8E5FE}" dt="2024-06-06T14:33:42.132" v="40" actId="478"/>
          <ac:spMkLst>
            <pc:docMk/>
            <pc:sldMk cId="1224100642" sldId="731"/>
            <ac:spMk id="3" creationId="{A49C9716-A7CD-6354-D584-7D539024E786}"/>
          </ac:spMkLst>
        </pc:spChg>
        <pc:spChg chg="add del mod">
          <ac:chgData name="Rafael Aronis" userId="a6a7f4db76861420" providerId="LiveId" clId="{92E4FB19-2608-466A-A8AE-31C4A3F8E5FE}" dt="2024-06-06T14:44:24.221" v="126" actId="1076"/>
          <ac:spMkLst>
            <pc:docMk/>
            <pc:sldMk cId="1224100642" sldId="731"/>
            <ac:spMk id="4" creationId="{F71E6DD2-60BB-E979-6DE6-9BFB435A59B6}"/>
          </ac:spMkLst>
        </pc:spChg>
        <pc:spChg chg="add mod">
          <ac:chgData name="Rafael Aronis" userId="a6a7f4db76861420" providerId="LiveId" clId="{92E4FB19-2608-466A-A8AE-31C4A3F8E5FE}" dt="2024-06-06T14:39:27.221" v="71"/>
          <ac:spMkLst>
            <pc:docMk/>
            <pc:sldMk cId="1224100642" sldId="731"/>
            <ac:spMk id="5" creationId="{E84CCF5E-2A86-76A1-C69F-DC150C0EB04C}"/>
          </ac:spMkLst>
        </pc:spChg>
        <pc:spChg chg="mod">
          <ac:chgData name="Rafael Aronis" userId="a6a7f4db76861420" providerId="LiveId" clId="{92E4FB19-2608-466A-A8AE-31C4A3F8E5FE}" dt="2024-06-06T14:33:42.775" v="41"/>
          <ac:spMkLst>
            <pc:docMk/>
            <pc:sldMk cId="1224100642" sldId="731"/>
            <ac:spMk id="7" creationId="{BD8D9D88-6AC6-2BDC-35F4-9CF333FD5AB1}"/>
          </ac:spMkLst>
        </pc:spChg>
        <pc:spChg chg="mod">
          <ac:chgData name="Rafael Aronis" userId="a6a7f4db76861420" providerId="LiveId" clId="{92E4FB19-2608-466A-A8AE-31C4A3F8E5FE}" dt="2024-06-06T14:33:42.775" v="41"/>
          <ac:spMkLst>
            <pc:docMk/>
            <pc:sldMk cId="1224100642" sldId="731"/>
            <ac:spMk id="8" creationId="{FBCCEF4C-4604-2BCE-6148-CE09DC854365}"/>
          </ac:spMkLst>
        </pc:spChg>
        <pc:spChg chg="mod">
          <ac:chgData name="Rafael Aronis" userId="a6a7f4db76861420" providerId="LiveId" clId="{92E4FB19-2608-466A-A8AE-31C4A3F8E5FE}" dt="2024-06-06T14:33:42.775" v="41"/>
          <ac:spMkLst>
            <pc:docMk/>
            <pc:sldMk cId="1224100642" sldId="731"/>
            <ac:spMk id="9" creationId="{73F9A3CF-874C-7C9C-374B-FE1885D793DB}"/>
          </ac:spMkLst>
        </pc:spChg>
        <pc:spChg chg="add mod">
          <ac:chgData name="Rafael Aronis" userId="a6a7f4db76861420" providerId="LiveId" clId="{92E4FB19-2608-466A-A8AE-31C4A3F8E5FE}" dt="2024-06-06T14:33:42.775" v="41"/>
          <ac:spMkLst>
            <pc:docMk/>
            <pc:sldMk cId="1224100642" sldId="731"/>
            <ac:spMk id="13" creationId="{958D5AFC-82ED-4E05-1D33-EC4A42E63E54}"/>
          </ac:spMkLst>
        </pc:spChg>
        <pc:spChg chg="add mod">
          <ac:chgData name="Rafael Aronis" userId="a6a7f4db76861420" providerId="LiveId" clId="{92E4FB19-2608-466A-A8AE-31C4A3F8E5FE}" dt="2024-06-06T14:33:42.775" v="41"/>
          <ac:spMkLst>
            <pc:docMk/>
            <pc:sldMk cId="1224100642" sldId="731"/>
            <ac:spMk id="14" creationId="{9D2B822A-261D-F441-F43B-4DCBDF56A9DD}"/>
          </ac:spMkLst>
        </pc:spChg>
        <pc:spChg chg="add mod">
          <ac:chgData name="Rafael Aronis" userId="a6a7f4db76861420" providerId="LiveId" clId="{92E4FB19-2608-466A-A8AE-31C4A3F8E5FE}" dt="2024-06-06T14:33:58.072" v="42"/>
          <ac:spMkLst>
            <pc:docMk/>
            <pc:sldMk cId="1224100642" sldId="731"/>
            <ac:spMk id="15" creationId="{E36F5129-5C45-2769-4D9D-5519E6230B76}"/>
          </ac:spMkLst>
        </pc:spChg>
        <pc:spChg chg="mod">
          <ac:chgData name="Rafael Aronis" userId="a6a7f4db76861420" providerId="LiveId" clId="{92E4FB19-2608-466A-A8AE-31C4A3F8E5FE}" dt="2024-06-06T14:33:58.072" v="42"/>
          <ac:spMkLst>
            <pc:docMk/>
            <pc:sldMk cId="1224100642" sldId="731"/>
            <ac:spMk id="17" creationId="{0FFF557F-F6B0-90F1-D006-94AB25DFECB0}"/>
          </ac:spMkLst>
        </pc:spChg>
        <pc:spChg chg="mod">
          <ac:chgData name="Rafael Aronis" userId="a6a7f4db76861420" providerId="LiveId" clId="{92E4FB19-2608-466A-A8AE-31C4A3F8E5FE}" dt="2024-06-06T14:33:58.072" v="42"/>
          <ac:spMkLst>
            <pc:docMk/>
            <pc:sldMk cId="1224100642" sldId="731"/>
            <ac:spMk id="18" creationId="{104402FC-0ACD-E70A-5A6B-D5D73D0C2BC3}"/>
          </ac:spMkLst>
        </pc:spChg>
        <pc:spChg chg="mod">
          <ac:chgData name="Rafael Aronis" userId="a6a7f4db76861420" providerId="LiveId" clId="{92E4FB19-2608-466A-A8AE-31C4A3F8E5FE}" dt="2024-06-06T14:33:58.072" v="42"/>
          <ac:spMkLst>
            <pc:docMk/>
            <pc:sldMk cId="1224100642" sldId="731"/>
            <ac:spMk id="19" creationId="{1BC25B03-2B6E-B6C3-E5F6-A9D01F2FF74A}"/>
          </ac:spMkLst>
        </pc:spChg>
        <pc:spChg chg="add mod">
          <ac:chgData name="Rafael Aronis" userId="a6a7f4db76861420" providerId="LiveId" clId="{92E4FB19-2608-466A-A8AE-31C4A3F8E5FE}" dt="2024-06-06T14:33:58.072" v="42"/>
          <ac:spMkLst>
            <pc:docMk/>
            <pc:sldMk cId="1224100642" sldId="731"/>
            <ac:spMk id="24" creationId="{1390FB2F-6DEF-D03C-6AF6-164E0B42FA31}"/>
          </ac:spMkLst>
        </pc:spChg>
        <pc:spChg chg="add mod">
          <ac:chgData name="Rafael Aronis" userId="a6a7f4db76861420" providerId="LiveId" clId="{92E4FB19-2608-466A-A8AE-31C4A3F8E5FE}" dt="2024-06-06T14:33:58.072" v="42"/>
          <ac:spMkLst>
            <pc:docMk/>
            <pc:sldMk cId="1224100642" sldId="731"/>
            <ac:spMk id="25" creationId="{0FB2597F-0335-B1FD-FFD1-9D6E6D296146}"/>
          </ac:spMkLst>
        </pc:spChg>
        <pc:spChg chg="add mod">
          <ac:chgData name="Rafael Aronis" userId="a6a7f4db76861420" providerId="LiveId" clId="{92E4FB19-2608-466A-A8AE-31C4A3F8E5FE}" dt="2024-06-06T14:33:58.072" v="42"/>
          <ac:spMkLst>
            <pc:docMk/>
            <pc:sldMk cId="1224100642" sldId="731"/>
            <ac:spMk id="26" creationId="{C5278D92-8BEE-1D2C-1C57-E843F53099C5}"/>
          </ac:spMkLst>
        </pc:spChg>
        <pc:spChg chg="add mod">
          <ac:chgData name="Rafael Aronis" userId="a6a7f4db76861420" providerId="LiveId" clId="{92E4FB19-2608-466A-A8AE-31C4A3F8E5FE}" dt="2024-06-06T14:34:00.381" v="43"/>
          <ac:spMkLst>
            <pc:docMk/>
            <pc:sldMk cId="1224100642" sldId="731"/>
            <ac:spMk id="27" creationId="{4A1C83E7-5D22-F51C-EE93-1DA4FC62DED4}"/>
          </ac:spMkLst>
        </pc:spChg>
        <pc:spChg chg="add del mod">
          <ac:chgData name="Rafael Aronis" userId="a6a7f4db76861420" providerId="LiveId" clId="{92E4FB19-2608-466A-A8AE-31C4A3F8E5FE}" dt="2024-06-06T14:34:03.371" v="45" actId="478"/>
          <ac:spMkLst>
            <pc:docMk/>
            <pc:sldMk cId="1224100642" sldId="731"/>
            <ac:spMk id="28" creationId="{28F846D1-F5C4-526E-CAA0-4301C3E04166}"/>
          </ac:spMkLst>
        </pc:spChg>
        <pc:spChg chg="mod">
          <ac:chgData name="Rafael Aronis" userId="a6a7f4db76861420" providerId="LiveId" clId="{92E4FB19-2608-466A-A8AE-31C4A3F8E5FE}" dt="2024-06-06T14:37:39.744" v="61" actId="790"/>
          <ac:spMkLst>
            <pc:docMk/>
            <pc:sldMk cId="1224100642" sldId="731"/>
            <ac:spMk id="30" creationId="{BDE60F4D-3125-812B-DC7E-C47F58FF32B6}"/>
          </ac:spMkLst>
        </pc:spChg>
        <pc:spChg chg="mod">
          <ac:chgData name="Rafael Aronis" userId="a6a7f4db76861420" providerId="LiveId" clId="{92E4FB19-2608-466A-A8AE-31C4A3F8E5FE}" dt="2024-06-06T14:37:39.744" v="61" actId="790"/>
          <ac:spMkLst>
            <pc:docMk/>
            <pc:sldMk cId="1224100642" sldId="731"/>
            <ac:spMk id="31" creationId="{BA5F9D01-CC01-2242-1CC2-2AEC08548251}"/>
          </ac:spMkLst>
        </pc:spChg>
        <pc:spChg chg="mod">
          <ac:chgData name="Rafael Aronis" userId="a6a7f4db76861420" providerId="LiveId" clId="{92E4FB19-2608-466A-A8AE-31C4A3F8E5FE}" dt="2024-06-06T14:37:39.744" v="61" actId="790"/>
          <ac:spMkLst>
            <pc:docMk/>
            <pc:sldMk cId="1224100642" sldId="731"/>
            <ac:spMk id="32" creationId="{46B7081D-C4C7-7433-5855-1619FB3E6BE6}"/>
          </ac:spMkLst>
        </pc:spChg>
        <pc:spChg chg="add mod">
          <ac:chgData name="Rafael Aronis" userId="a6a7f4db76861420" providerId="LiveId" clId="{92E4FB19-2608-466A-A8AE-31C4A3F8E5FE}" dt="2024-06-06T14:43:54.393" v="115" actId="164"/>
          <ac:spMkLst>
            <pc:docMk/>
            <pc:sldMk cId="1224100642" sldId="731"/>
            <ac:spMk id="37" creationId="{EA946709-A742-236D-27B9-33D2EA31ABF3}"/>
          </ac:spMkLst>
        </pc:spChg>
        <pc:spChg chg="add mod">
          <ac:chgData name="Rafael Aronis" userId="a6a7f4db76861420" providerId="LiveId" clId="{92E4FB19-2608-466A-A8AE-31C4A3F8E5FE}" dt="2024-06-06T14:43:54.393" v="115" actId="164"/>
          <ac:spMkLst>
            <pc:docMk/>
            <pc:sldMk cId="1224100642" sldId="731"/>
            <ac:spMk id="38" creationId="{F821F9EA-A26C-6D50-D8BD-F60B03DBFCEC}"/>
          </ac:spMkLst>
        </pc:spChg>
        <pc:spChg chg="add mod">
          <ac:chgData name="Rafael Aronis" userId="a6a7f4db76861420" providerId="LiveId" clId="{92E4FB19-2608-466A-A8AE-31C4A3F8E5FE}" dt="2024-06-06T14:43:54.393" v="115" actId="164"/>
          <ac:spMkLst>
            <pc:docMk/>
            <pc:sldMk cId="1224100642" sldId="731"/>
            <ac:spMk id="39" creationId="{DEC3A2A1-D5BB-7F21-3388-74DE1CD4E86A}"/>
          </ac:spMkLst>
        </pc:spChg>
        <pc:spChg chg="add mod">
          <ac:chgData name="Rafael Aronis" userId="a6a7f4db76861420" providerId="LiveId" clId="{92E4FB19-2608-466A-A8AE-31C4A3F8E5FE}" dt="2024-06-06T14:37:39.744" v="61" actId="790"/>
          <ac:spMkLst>
            <pc:docMk/>
            <pc:sldMk cId="1224100642" sldId="731"/>
            <ac:spMk id="40" creationId="{FFD36298-4FFB-4D95-5E71-58EB6FB6076D}"/>
          </ac:spMkLst>
        </pc:spChg>
        <pc:spChg chg="add mod">
          <ac:chgData name="Rafael Aronis" userId="a6a7f4db76861420" providerId="LiveId" clId="{92E4FB19-2608-466A-A8AE-31C4A3F8E5FE}" dt="2024-06-06T14:38:50.846" v="69"/>
          <ac:spMkLst>
            <pc:docMk/>
            <pc:sldMk cId="1224100642" sldId="731"/>
            <ac:spMk id="41" creationId="{A2A63769-CFC3-2D52-BA27-A86064584A1C}"/>
          </ac:spMkLst>
        </pc:spChg>
        <pc:spChg chg="add mod">
          <ac:chgData name="Rafael Aronis" userId="a6a7f4db76861420" providerId="LiveId" clId="{92E4FB19-2608-466A-A8AE-31C4A3F8E5FE}" dt="2024-06-06T14:38:50.846" v="69"/>
          <ac:spMkLst>
            <pc:docMk/>
            <pc:sldMk cId="1224100642" sldId="731"/>
            <ac:spMk id="43" creationId="{EE6EE522-CB8A-1170-5D10-CFBACB9A823A}"/>
          </ac:spMkLst>
        </pc:spChg>
        <pc:spChg chg="add mod">
          <ac:chgData name="Rafael Aronis" userId="a6a7f4db76861420" providerId="LiveId" clId="{92E4FB19-2608-466A-A8AE-31C4A3F8E5FE}" dt="2024-06-06T14:38:50.846" v="69"/>
          <ac:spMkLst>
            <pc:docMk/>
            <pc:sldMk cId="1224100642" sldId="731"/>
            <ac:spMk id="44" creationId="{39D8250C-EE64-97C1-3C24-3DD2DA8D5174}"/>
          </ac:spMkLst>
        </pc:spChg>
        <pc:spChg chg="add mod">
          <ac:chgData name="Rafael Aronis" userId="a6a7f4db76861420" providerId="LiveId" clId="{92E4FB19-2608-466A-A8AE-31C4A3F8E5FE}" dt="2024-06-06T14:38:50.846" v="69"/>
          <ac:spMkLst>
            <pc:docMk/>
            <pc:sldMk cId="1224100642" sldId="731"/>
            <ac:spMk id="45" creationId="{17AA077F-58E3-10FB-40D9-4B1291015F76}"/>
          </ac:spMkLst>
        </pc:spChg>
        <pc:grpChg chg="add mod">
          <ac:chgData name="Rafael Aronis" userId="a6a7f4db76861420" providerId="LiveId" clId="{92E4FB19-2608-466A-A8AE-31C4A3F8E5FE}" dt="2024-06-06T14:33:42.775" v="41"/>
          <ac:grpSpMkLst>
            <pc:docMk/>
            <pc:sldMk cId="1224100642" sldId="731"/>
            <ac:grpSpMk id="6" creationId="{779EE3AC-7CF8-51BD-2D48-DF1E29A90107}"/>
          </ac:grpSpMkLst>
        </pc:grpChg>
        <pc:grpChg chg="add mod">
          <ac:chgData name="Rafael Aronis" userId="a6a7f4db76861420" providerId="LiveId" clId="{92E4FB19-2608-466A-A8AE-31C4A3F8E5FE}" dt="2024-06-06T14:33:58.072" v="42"/>
          <ac:grpSpMkLst>
            <pc:docMk/>
            <pc:sldMk cId="1224100642" sldId="731"/>
            <ac:grpSpMk id="16" creationId="{15F3B0D6-C052-5390-A20C-ED294C777304}"/>
          </ac:grpSpMkLst>
        </pc:grpChg>
        <pc:grpChg chg="add mod">
          <ac:chgData name="Rafael Aronis" userId="a6a7f4db76861420" providerId="LiveId" clId="{92E4FB19-2608-466A-A8AE-31C4A3F8E5FE}" dt="2024-06-06T14:43:54.393" v="115" actId="164"/>
          <ac:grpSpMkLst>
            <pc:docMk/>
            <pc:sldMk cId="1224100642" sldId="731"/>
            <ac:grpSpMk id="29" creationId="{9583783C-5E06-7EE6-B03C-36F3C438B0DE}"/>
          </ac:grpSpMkLst>
        </pc:grpChg>
        <pc:grpChg chg="add mod">
          <ac:chgData name="Rafael Aronis" userId="a6a7f4db76861420" providerId="LiveId" clId="{92E4FB19-2608-466A-A8AE-31C4A3F8E5FE}" dt="2024-06-06T14:43:58.422" v="116" actId="408"/>
          <ac:grpSpMkLst>
            <pc:docMk/>
            <pc:sldMk cId="1224100642" sldId="731"/>
            <ac:grpSpMk id="46" creationId="{6ED0BB0B-F9D7-01D5-69E0-D1A420A2408A}"/>
          </ac:grpSpMkLst>
        </pc:grpChg>
        <pc:picChg chg="add mod">
          <ac:chgData name="Rafael Aronis" userId="a6a7f4db76861420" providerId="LiveId" clId="{92E4FB19-2608-466A-A8AE-31C4A3F8E5FE}" dt="2024-06-06T14:33:42.775" v="41"/>
          <ac:picMkLst>
            <pc:docMk/>
            <pc:sldMk cId="1224100642" sldId="731"/>
            <ac:picMk id="10" creationId="{6DB76B4E-C546-522F-52F5-EDBB817BB5FF}"/>
          </ac:picMkLst>
        </pc:picChg>
        <pc:picChg chg="add mod">
          <ac:chgData name="Rafael Aronis" userId="a6a7f4db76861420" providerId="LiveId" clId="{92E4FB19-2608-466A-A8AE-31C4A3F8E5FE}" dt="2024-06-06T14:33:42.775" v="41"/>
          <ac:picMkLst>
            <pc:docMk/>
            <pc:sldMk cId="1224100642" sldId="731"/>
            <ac:picMk id="11" creationId="{4CB2B597-FC6A-B3A2-C4FB-597032111EE7}"/>
          </ac:picMkLst>
        </pc:picChg>
        <pc:picChg chg="add mod">
          <ac:chgData name="Rafael Aronis" userId="a6a7f4db76861420" providerId="LiveId" clId="{92E4FB19-2608-466A-A8AE-31C4A3F8E5FE}" dt="2024-06-06T14:33:42.775" v="41"/>
          <ac:picMkLst>
            <pc:docMk/>
            <pc:sldMk cId="1224100642" sldId="731"/>
            <ac:picMk id="12" creationId="{3729EA69-F4A9-4056-238B-3AD4D5A6C07F}"/>
          </ac:picMkLst>
        </pc:picChg>
        <pc:picChg chg="add mod">
          <ac:chgData name="Rafael Aronis" userId="a6a7f4db76861420" providerId="LiveId" clId="{92E4FB19-2608-466A-A8AE-31C4A3F8E5FE}" dt="2024-06-06T14:33:58.072" v="42"/>
          <ac:picMkLst>
            <pc:docMk/>
            <pc:sldMk cId="1224100642" sldId="731"/>
            <ac:picMk id="20" creationId="{207C6DBF-E40A-81F4-580A-120241845AD0}"/>
          </ac:picMkLst>
        </pc:picChg>
        <pc:picChg chg="add mod">
          <ac:chgData name="Rafael Aronis" userId="a6a7f4db76861420" providerId="LiveId" clId="{92E4FB19-2608-466A-A8AE-31C4A3F8E5FE}" dt="2024-06-06T14:33:58.072" v="42"/>
          <ac:picMkLst>
            <pc:docMk/>
            <pc:sldMk cId="1224100642" sldId="731"/>
            <ac:picMk id="21" creationId="{B53CB2D3-AF87-879C-6B1C-44B1EA27359B}"/>
          </ac:picMkLst>
        </pc:picChg>
        <pc:picChg chg="add mod">
          <ac:chgData name="Rafael Aronis" userId="a6a7f4db76861420" providerId="LiveId" clId="{92E4FB19-2608-466A-A8AE-31C4A3F8E5FE}" dt="2024-06-06T14:33:58.072" v="42"/>
          <ac:picMkLst>
            <pc:docMk/>
            <pc:sldMk cId="1224100642" sldId="731"/>
            <ac:picMk id="22" creationId="{EFF145FD-FAA3-FCD1-E8AC-CF6A88F6508F}"/>
          </ac:picMkLst>
        </pc:picChg>
        <pc:picChg chg="add mod">
          <ac:chgData name="Rafael Aronis" userId="a6a7f4db76861420" providerId="LiveId" clId="{92E4FB19-2608-466A-A8AE-31C4A3F8E5FE}" dt="2024-06-06T14:33:58.072" v="42"/>
          <ac:picMkLst>
            <pc:docMk/>
            <pc:sldMk cId="1224100642" sldId="731"/>
            <ac:picMk id="23" creationId="{AC7257FD-3E21-1588-CE5D-80D4E12A3BEB}"/>
          </ac:picMkLst>
        </pc:picChg>
        <pc:picChg chg="add mod">
          <ac:chgData name="Rafael Aronis" userId="a6a7f4db76861420" providerId="LiveId" clId="{92E4FB19-2608-466A-A8AE-31C4A3F8E5FE}" dt="2024-06-06T14:43:54.393" v="115" actId="164"/>
          <ac:picMkLst>
            <pc:docMk/>
            <pc:sldMk cId="1224100642" sldId="731"/>
            <ac:picMk id="33" creationId="{B09341D5-722F-AE80-7ADC-C1A97475CE02}"/>
          </ac:picMkLst>
        </pc:picChg>
        <pc:picChg chg="add mod">
          <ac:chgData name="Rafael Aronis" userId="a6a7f4db76861420" providerId="LiveId" clId="{92E4FB19-2608-466A-A8AE-31C4A3F8E5FE}" dt="2024-06-06T14:43:54.393" v="115" actId="164"/>
          <ac:picMkLst>
            <pc:docMk/>
            <pc:sldMk cId="1224100642" sldId="731"/>
            <ac:picMk id="34" creationId="{DB97146D-26FF-F321-1BA0-588E1B653847}"/>
          </ac:picMkLst>
        </pc:picChg>
        <pc:picChg chg="add mod">
          <ac:chgData name="Rafael Aronis" userId="a6a7f4db76861420" providerId="LiveId" clId="{92E4FB19-2608-466A-A8AE-31C4A3F8E5FE}" dt="2024-06-06T14:43:54.393" v="115" actId="164"/>
          <ac:picMkLst>
            <pc:docMk/>
            <pc:sldMk cId="1224100642" sldId="731"/>
            <ac:picMk id="35" creationId="{58EAABC5-E661-FA18-42F5-E424FC988E06}"/>
          </ac:picMkLst>
        </pc:picChg>
        <pc:picChg chg="add del mod">
          <ac:chgData name="Rafael Aronis" userId="a6a7f4db76861420" providerId="LiveId" clId="{92E4FB19-2608-466A-A8AE-31C4A3F8E5FE}" dt="2024-06-06T14:34:05.375" v="46" actId="478"/>
          <ac:picMkLst>
            <pc:docMk/>
            <pc:sldMk cId="1224100642" sldId="731"/>
            <ac:picMk id="36" creationId="{35743097-E479-63C9-A4D6-2AE04229FAF0}"/>
          </ac:picMkLst>
        </pc:picChg>
        <pc:picChg chg="add mod">
          <ac:chgData name="Rafael Aronis" userId="a6a7f4db76861420" providerId="LiveId" clId="{92E4FB19-2608-466A-A8AE-31C4A3F8E5FE}" dt="2024-06-06T14:38:50.846" v="69"/>
          <ac:picMkLst>
            <pc:docMk/>
            <pc:sldMk cId="1224100642" sldId="731"/>
            <ac:picMk id="42" creationId="{433C0333-2018-84AF-5FAC-8E9D42068DA2}"/>
          </ac:picMkLst>
        </pc:picChg>
      </pc:sldChg>
      <pc:sldChg chg="addSp delSp modSp add mod">
        <pc:chgData name="Rafael Aronis" userId="a6a7f4db76861420" providerId="LiveId" clId="{92E4FB19-2608-466A-A8AE-31C4A3F8E5FE}" dt="2024-06-06T21:56:56.888" v="4069" actId="1036"/>
        <pc:sldMkLst>
          <pc:docMk/>
          <pc:sldMk cId="313092191" sldId="732"/>
        </pc:sldMkLst>
        <pc:spChg chg="mod">
          <ac:chgData name="Rafael Aronis" userId="a6a7f4db76861420" providerId="LiveId" clId="{92E4FB19-2608-466A-A8AE-31C4A3F8E5FE}" dt="2024-06-06T14:47:00.062" v="156" actId="790"/>
          <ac:spMkLst>
            <pc:docMk/>
            <pc:sldMk cId="313092191" sldId="732"/>
            <ac:spMk id="2" creationId="{B05C3177-E08A-3B43-51A5-1C58453E7E9B}"/>
          </ac:spMkLst>
        </pc:spChg>
        <pc:spChg chg="add mod">
          <ac:chgData name="Rafael Aronis" userId="a6a7f4db76861420" providerId="LiveId" clId="{92E4FB19-2608-466A-A8AE-31C4A3F8E5FE}" dt="2024-06-06T14:39:58.612" v="76"/>
          <ac:spMkLst>
            <pc:docMk/>
            <pc:sldMk cId="313092191" sldId="732"/>
            <ac:spMk id="3" creationId="{111AE957-3D68-27B3-9E3B-7E6BCCA05B48}"/>
          </ac:spMkLst>
        </pc:spChg>
        <pc:spChg chg="mod">
          <ac:chgData name="Rafael Aronis" userId="a6a7f4db76861420" providerId="LiveId" clId="{92E4FB19-2608-466A-A8AE-31C4A3F8E5FE}" dt="2024-06-06T14:47:00.062" v="156" actId="790"/>
          <ac:spMkLst>
            <pc:docMk/>
            <pc:sldMk cId="313092191" sldId="732"/>
            <ac:spMk id="4" creationId="{F71E6DD2-60BB-E979-6DE6-9BFB435A59B6}"/>
          </ac:spMkLst>
        </pc:spChg>
        <pc:spChg chg="mod">
          <ac:chgData name="Rafael Aronis" userId="a6a7f4db76861420" providerId="LiveId" clId="{92E4FB19-2608-466A-A8AE-31C4A3F8E5FE}" dt="2024-06-06T14:47:00.062" v="156" actId="790"/>
          <ac:spMkLst>
            <pc:docMk/>
            <pc:sldMk cId="313092191" sldId="732"/>
            <ac:spMk id="5" creationId="{E84CCF5E-2A86-76A1-C69F-DC150C0EB04C}"/>
          </ac:spMkLst>
        </pc:spChg>
        <pc:spChg chg="add del mod">
          <ac:chgData name="Rafael Aronis" userId="a6a7f4db76861420" providerId="LiveId" clId="{92E4FB19-2608-466A-A8AE-31C4A3F8E5FE}" dt="2024-06-06T14:44:10.739" v="121" actId="478"/>
          <ac:spMkLst>
            <pc:docMk/>
            <pc:sldMk cId="313092191" sldId="732"/>
            <ac:spMk id="6" creationId="{6F1659D9-D3B9-A187-81BB-4383CCA3B69F}"/>
          </ac:spMkLst>
        </pc:spChg>
        <pc:spChg chg="add del mod">
          <ac:chgData name="Rafael Aronis" userId="a6a7f4db76861420" providerId="LiveId" clId="{92E4FB19-2608-466A-A8AE-31C4A3F8E5FE}" dt="2024-06-06T14:44:07.929" v="118" actId="478"/>
          <ac:spMkLst>
            <pc:docMk/>
            <pc:sldMk cId="313092191" sldId="732"/>
            <ac:spMk id="7" creationId="{5EB2C2BF-7F6A-0230-644F-EB12EC1F87E4}"/>
          </ac:spMkLst>
        </pc:spChg>
        <pc:spChg chg="add mod">
          <ac:chgData name="Rafael Aronis" userId="a6a7f4db76861420" providerId="LiveId" clId="{92E4FB19-2608-466A-A8AE-31C4A3F8E5FE}" dt="2024-06-06T15:32:27.356" v="699" actId="14100"/>
          <ac:spMkLst>
            <pc:docMk/>
            <pc:sldMk cId="313092191" sldId="732"/>
            <ac:spMk id="8" creationId="{676C8054-21C6-A1F1-09F6-3A6D89D950A7}"/>
          </ac:spMkLst>
        </pc:spChg>
        <pc:spChg chg="add mod">
          <ac:chgData name="Rafael Aronis" userId="a6a7f4db76861420" providerId="LiveId" clId="{92E4FB19-2608-466A-A8AE-31C4A3F8E5FE}" dt="2024-06-06T15:32:36.920" v="701" actId="14100"/>
          <ac:spMkLst>
            <pc:docMk/>
            <pc:sldMk cId="313092191" sldId="732"/>
            <ac:spMk id="10" creationId="{DF89EA53-9D1A-A443-C3C1-D60DB5EF5190}"/>
          </ac:spMkLst>
        </pc:spChg>
        <pc:spChg chg="add mod">
          <ac:chgData name="Rafael Aronis" userId="a6a7f4db76861420" providerId="LiveId" clId="{92E4FB19-2608-466A-A8AE-31C4A3F8E5FE}" dt="2024-06-06T15:32:40.679" v="702" actId="2711"/>
          <ac:spMkLst>
            <pc:docMk/>
            <pc:sldMk cId="313092191" sldId="732"/>
            <ac:spMk id="11" creationId="{54446AE8-FCC6-C527-C7C5-1C7C03FFC284}"/>
          </ac:spMkLst>
        </pc:spChg>
        <pc:spChg chg="add mod">
          <ac:chgData name="Rafael Aronis" userId="a6a7f4db76861420" providerId="LiveId" clId="{92E4FB19-2608-466A-A8AE-31C4A3F8E5FE}" dt="2024-06-06T15:32:56.523" v="704" actId="207"/>
          <ac:spMkLst>
            <pc:docMk/>
            <pc:sldMk cId="313092191" sldId="732"/>
            <ac:spMk id="12" creationId="{19FB7FE4-5888-3BBE-E4DB-F5D0DFFF8448}"/>
          </ac:spMkLst>
        </pc:spChg>
        <pc:spChg chg="del mod">
          <ac:chgData name="Rafael Aronis" userId="a6a7f4db76861420" providerId="LiveId" clId="{92E4FB19-2608-466A-A8AE-31C4A3F8E5FE}" dt="2024-06-06T14:44:42.577" v="135" actId="478"/>
          <ac:spMkLst>
            <pc:docMk/>
            <pc:sldMk cId="313092191" sldId="732"/>
            <ac:spMk id="18" creationId="{388A5934-E1E3-DAF4-BB50-B70A278EADEF}"/>
          </ac:spMkLst>
        </pc:spChg>
        <pc:spChg chg="del mod">
          <ac:chgData name="Rafael Aronis" userId="a6a7f4db76861420" providerId="LiveId" clId="{92E4FB19-2608-466A-A8AE-31C4A3F8E5FE}" dt="2024-06-06T14:44:34.968" v="129" actId="478"/>
          <ac:spMkLst>
            <pc:docMk/>
            <pc:sldMk cId="313092191" sldId="732"/>
            <ac:spMk id="19" creationId="{FEEDB3D2-00C4-1DF6-E365-407309FDEA71}"/>
          </ac:spMkLst>
        </pc:spChg>
        <pc:spChg chg="del mod">
          <ac:chgData name="Rafael Aronis" userId="a6a7f4db76861420" providerId="LiveId" clId="{92E4FB19-2608-466A-A8AE-31C4A3F8E5FE}" dt="2024-06-06T14:44:40.576" v="134" actId="478"/>
          <ac:spMkLst>
            <pc:docMk/>
            <pc:sldMk cId="313092191" sldId="732"/>
            <ac:spMk id="20" creationId="{219A66CC-0233-CB96-AE15-7106CBBBCFCA}"/>
          </ac:spMkLst>
        </pc:spChg>
        <pc:spChg chg="mod">
          <ac:chgData name="Rafael Aronis" userId="a6a7f4db76861420" providerId="LiveId" clId="{92E4FB19-2608-466A-A8AE-31C4A3F8E5FE}" dt="2024-06-06T14:47:00.062" v="156" actId="790"/>
          <ac:spMkLst>
            <pc:docMk/>
            <pc:sldMk cId="313092191" sldId="732"/>
            <ac:spMk id="21" creationId="{EA449797-9D52-BF5C-BF75-544138E71A86}"/>
          </ac:spMkLst>
        </pc:spChg>
        <pc:spChg chg="mod">
          <ac:chgData name="Rafael Aronis" userId="a6a7f4db76861420" providerId="LiveId" clId="{92E4FB19-2608-466A-A8AE-31C4A3F8E5FE}" dt="2024-06-06T14:47:00.062" v="156" actId="790"/>
          <ac:spMkLst>
            <pc:docMk/>
            <pc:sldMk cId="313092191" sldId="732"/>
            <ac:spMk id="22" creationId="{F984C918-54B8-C0B6-4AC8-4793A4D2E0C6}"/>
          </ac:spMkLst>
        </pc:spChg>
        <pc:spChg chg="mod">
          <ac:chgData name="Rafael Aronis" userId="a6a7f4db76861420" providerId="LiveId" clId="{92E4FB19-2608-466A-A8AE-31C4A3F8E5FE}" dt="2024-06-06T14:47:00.062" v="156" actId="790"/>
          <ac:spMkLst>
            <pc:docMk/>
            <pc:sldMk cId="313092191" sldId="732"/>
            <ac:spMk id="23" creationId="{C3277E6F-2476-28D4-6A04-48217A7C3D60}"/>
          </ac:spMkLst>
        </pc:spChg>
        <pc:spChg chg="add mod">
          <ac:chgData name="Rafael Aronis" userId="a6a7f4db76861420" providerId="LiveId" clId="{92E4FB19-2608-466A-A8AE-31C4A3F8E5FE}" dt="2024-06-06T21:56:52.175" v="4066" actId="1036"/>
          <ac:spMkLst>
            <pc:docMk/>
            <pc:sldMk cId="313092191" sldId="732"/>
            <ac:spMk id="24" creationId="{BF64A6EF-B0C0-E1A2-AEFA-62F74B287CE0}"/>
          </ac:spMkLst>
        </pc:spChg>
        <pc:spChg chg="add mod">
          <ac:chgData name="Rafael Aronis" userId="a6a7f4db76861420" providerId="LiveId" clId="{92E4FB19-2608-466A-A8AE-31C4A3F8E5FE}" dt="2024-06-06T21:56:56.888" v="4069" actId="1036"/>
          <ac:spMkLst>
            <pc:docMk/>
            <pc:sldMk cId="313092191" sldId="732"/>
            <ac:spMk id="25" creationId="{372B4F1D-8E5F-1E63-4BF5-ADCF6BA15B91}"/>
          </ac:spMkLst>
        </pc:spChg>
        <pc:spChg chg="del">
          <ac:chgData name="Rafael Aronis" userId="a6a7f4db76861420" providerId="LiveId" clId="{92E4FB19-2608-466A-A8AE-31C4A3F8E5FE}" dt="2024-06-06T14:39:53.111" v="73" actId="478"/>
          <ac:spMkLst>
            <pc:docMk/>
            <pc:sldMk cId="313092191" sldId="732"/>
            <ac:spMk id="37" creationId="{EA946709-A742-236D-27B9-33D2EA31ABF3}"/>
          </ac:spMkLst>
        </pc:spChg>
        <pc:spChg chg="del">
          <ac:chgData name="Rafael Aronis" userId="a6a7f4db76861420" providerId="LiveId" clId="{92E4FB19-2608-466A-A8AE-31C4A3F8E5FE}" dt="2024-06-06T14:39:54.085" v="74" actId="478"/>
          <ac:spMkLst>
            <pc:docMk/>
            <pc:sldMk cId="313092191" sldId="732"/>
            <ac:spMk id="38" creationId="{F821F9EA-A26C-6D50-D8BD-F60B03DBFCEC}"/>
          </ac:spMkLst>
        </pc:spChg>
        <pc:spChg chg="del">
          <ac:chgData name="Rafael Aronis" userId="a6a7f4db76861420" providerId="LiveId" clId="{92E4FB19-2608-466A-A8AE-31C4A3F8E5FE}" dt="2024-06-06T14:39:54.756" v="75" actId="478"/>
          <ac:spMkLst>
            <pc:docMk/>
            <pc:sldMk cId="313092191" sldId="732"/>
            <ac:spMk id="39" creationId="{DEC3A2A1-D5BB-7F21-3388-74DE1CD4E86A}"/>
          </ac:spMkLst>
        </pc:spChg>
        <pc:spChg chg="mod">
          <ac:chgData name="Rafael Aronis" userId="a6a7f4db76861420" providerId="LiveId" clId="{92E4FB19-2608-466A-A8AE-31C4A3F8E5FE}" dt="2024-06-06T14:47:00.062" v="156" actId="790"/>
          <ac:spMkLst>
            <pc:docMk/>
            <pc:sldMk cId="313092191" sldId="732"/>
            <ac:spMk id="40" creationId="{FFD36298-4FFB-4D95-5E71-58EB6FB6076D}"/>
          </ac:spMkLst>
        </pc:spChg>
        <pc:grpChg chg="add del mod">
          <ac:chgData name="Rafael Aronis" userId="a6a7f4db76861420" providerId="LiveId" clId="{92E4FB19-2608-466A-A8AE-31C4A3F8E5FE}" dt="2024-06-06T14:44:37.181" v="131" actId="478"/>
          <ac:grpSpMkLst>
            <pc:docMk/>
            <pc:sldMk cId="313092191" sldId="732"/>
            <ac:grpSpMk id="13" creationId="{E0AEC4E5-8460-9342-C007-A1F667D30A9B}"/>
          </ac:grpSpMkLst>
        </pc:grpChg>
        <pc:grpChg chg="mod">
          <ac:chgData name="Rafael Aronis" userId="a6a7f4db76861420" providerId="LiveId" clId="{92E4FB19-2608-466A-A8AE-31C4A3F8E5FE}" dt="2024-06-06T14:44:28.957" v="127"/>
          <ac:grpSpMkLst>
            <pc:docMk/>
            <pc:sldMk cId="313092191" sldId="732"/>
            <ac:grpSpMk id="14" creationId="{55CC9EB6-4677-9B3F-03CD-707AC5423319}"/>
          </ac:grpSpMkLst>
        </pc:grpChg>
        <pc:grpChg chg="del">
          <ac:chgData name="Rafael Aronis" userId="a6a7f4db76861420" providerId="LiveId" clId="{92E4FB19-2608-466A-A8AE-31C4A3F8E5FE}" dt="2024-06-06T14:44:06.405" v="117" actId="478"/>
          <ac:grpSpMkLst>
            <pc:docMk/>
            <pc:sldMk cId="313092191" sldId="732"/>
            <ac:grpSpMk id="29" creationId="{9583783C-5E06-7EE6-B03C-36F3C438B0DE}"/>
          </ac:grpSpMkLst>
        </pc:grpChg>
        <pc:picChg chg="add mod">
          <ac:chgData name="Rafael Aronis" userId="a6a7f4db76861420" providerId="LiveId" clId="{92E4FB19-2608-466A-A8AE-31C4A3F8E5FE}" dt="2024-06-06T14:41:39.074" v="99"/>
          <ac:picMkLst>
            <pc:docMk/>
            <pc:sldMk cId="313092191" sldId="732"/>
            <ac:picMk id="9" creationId="{CBA5DB0D-F12B-0714-CB72-139C84107421}"/>
          </ac:picMkLst>
        </pc:picChg>
        <pc:picChg chg="mod">
          <ac:chgData name="Rafael Aronis" userId="a6a7f4db76861420" providerId="LiveId" clId="{92E4FB19-2608-466A-A8AE-31C4A3F8E5FE}" dt="2024-06-06T14:44:28.957" v="127"/>
          <ac:picMkLst>
            <pc:docMk/>
            <pc:sldMk cId="313092191" sldId="732"/>
            <ac:picMk id="15" creationId="{6A7B8BAB-297A-B950-AA89-2BBDFF6912CB}"/>
          </ac:picMkLst>
        </pc:picChg>
        <pc:picChg chg="mod">
          <ac:chgData name="Rafael Aronis" userId="a6a7f4db76861420" providerId="LiveId" clId="{92E4FB19-2608-466A-A8AE-31C4A3F8E5FE}" dt="2024-06-06T14:44:28.957" v="127"/>
          <ac:picMkLst>
            <pc:docMk/>
            <pc:sldMk cId="313092191" sldId="732"/>
            <ac:picMk id="16" creationId="{935FF192-601B-4C5C-8011-ADCB8C0C9339}"/>
          </ac:picMkLst>
        </pc:picChg>
        <pc:picChg chg="mod">
          <ac:chgData name="Rafael Aronis" userId="a6a7f4db76861420" providerId="LiveId" clId="{92E4FB19-2608-466A-A8AE-31C4A3F8E5FE}" dt="2024-06-06T14:44:28.957" v="127"/>
          <ac:picMkLst>
            <pc:docMk/>
            <pc:sldMk cId="313092191" sldId="732"/>
            <ac:picMk id="17" creationId="{F18F8F2F-4821-51B6-65D6-28E9BB674290}"/>
          </ac:picMkLst>
        </pc:picChg>
        <pc:picChg chg="del">
          <ac:chgData name="Rafael Aronis" userId="a6a7f4db76861420" providerId="LiveId" clId="{92E4FB19-2608-466A-A8AE-31C4A3F8E5FE}" dt="2024-06-06T14:44:10.155" v="120" actId="478"/>
          <ac:picMkLst>
            <pc:docMk/>
            <pc:sldMk cId="313092191" sldId="732"/>
            <ac:picMk id="33" creationId="{B09341D5-722F-AE80-7ADC-C1A97475CE02}"/>
          </ac:picMkLst>
        </pc:picChg>
        <pc:picChg chg="del">
          <ac:chgData name="Rafael Aronis" userId="a6a7f4db76861420" providerId="LiveId" clId="{92E4FB19-2608-466A-A8AE-31C4A3F8E5FE}" dt="2024-06-06T14:44:09.614" v="119" actId="478"/>
          <ac:picMkLst>
            <pc:docMk/>
            <pc:sldMk cId="313092191" sldId="732"/>
            <ac:picMk id="34" creationId="{DB97146D-26FF-F321-1BA0-588E1B653847}"/>
          </ac:picMkLst>
        </pc:picChg>
        <pc:picChg chg="del">
          <ac:chgData name="Rafael Aronis" userId="a6a7f4db76861420" providerId="LiveId" clId="{92E4FB19-2608-466A-A8AE-31C4A3F8E5FE}" dt="2024-06-06T14:44:11.279" v="122" actId="478"/>
          <ac:picMkLst>
            <pc:docMk/>
            <pc:sldMk cId="313092191" sldId="732"/>
            <ac:picMk id="35" creationId="{58EAABC5-E661-FA18-42F5-E424FC988E06}"/>
          </ac:picMkLst>
        </pc:picChg>
      </pc:sldChg>
      <pc:sldChg chg="addSp delSp modSp add mod">
        <pc:chgData name="Rafael Aronis" userId="a6a7f4db76861420" providerId="LiveId" clId="{92E4FB19-2608-466A-A8AE-31C4A3F8E5FE}" dt="2024-06-06T21:56:38.170" v="4064" actId="1036"/>
        <pc:sldMkLst>
          <pc:docMk/>
          <pc:sldMk cId="2387216228" sldId="733"/>
        </pc:sldMkLst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2" creationId="{B05C3177-E08A-3B43-51A5-1C58453E7E9B}"/>
          </ac:spMkLst>
        </pc:spChg>
        <pc:spChg chg="add mod">
          <ac:chgData name="Rafael Aronis" userId="a6a7f4db76861420" providerId="LiveId" clId="{92E4FB19-2608-466A-A8AE-31C4A3F8E5FE}" dt="2024-06-06T21:56:29.125" v="4063" actId="1036"/>
          <ac:spMkLst>
            <pc:docMk/>
            <pc:sldMk cId="2387216228" sldId="733"/>
            <ac:spMk id="3" creationId="{3A07AD54-F3D0-CB72-BD96-6569EACFEFE7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4" creationId="{F71E6DD2-60BB-E979-6DE6-9BFB435A59B6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5" creationId="{E84CCF5E-2A86-76A1-C69F-DC150C0EB04C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7" creationId="{BE501B83-52F4-1E26-3AEC-DC9C5A1C7056}"/>
          </ac:spMkLst>
        </pc:spChg>
        <pc:spChg chg="del">
          <ac:chgData name="Rafael Aronis" userId="a6a7f4db76861420" providerId="LiveId" clId="{92E4FB19-2608-466A-A8AE-31C4A3F8E5FE}" dt="2024-06-06T14:49:18.313" v="271" actId="478"/>
          <ac:spMkLst>
            <pc:docMk/>
            <pc:sldMk cId="2387216228" sldId="733"/>
            <ac:spMk id="8" creationId="{676C8054-21C6-A1F1-09F6-3A6D89D950A7}"/>
          </ac:spMkLst>
        </pc:spChg>
        <pc:spChg chg="del">
          <ac:chgData name="Rafael Aronis" userId="a6a7f4db76861420" providerId="LiveId" clId="{92E4FB19-2608-466A-A8AE-31C4A3F8E5FE}" dt="2024-06-06T14:49:16.106" v="270" actId="478"/>
          <ac:spMkLst>
            <pc:docMk/>
            <pc:sldMk cId="2387216228" sldId="733"/>
            <ac:spMk id="10" creationId="{DF89EA53-9D1A-A443-C3C1-D60DB5EF5190}"/>
          </ac:spMkLst>
        </pc:spChg>
        <pc:spChg chg="del">
          <ac:chgData name="Rafael Aronis" userId="a6a7f4db76861420" providerId="LiveId" clId="{92E4FB19-2608-466A-A8AE-31C4A3F8E5FE}" dt="2024-06-06T14:49:13.745" v="269" actId="478"/>
          <ac:spMkLst>
            <pc:docMk/>
            <pc:sldMk cId="2387216228" sldId="733"/>
            <ac:spMk id="11" creationId="{54446AE8-FCC6-C527-C7C5-1C7C03FFC284}"/>
          </ac:spMkLst>
        </pc:spChg>
        <pc:spChg chg="del">
          <ac:chgData name="Rafael Aronis" userId="a6a7f4db76861420" providerId="LiveId" clId="{92E4FB19-2608-466A-A8AE-31C4A3F8E5FE}" dt="2024-06-06T14:49:13.745" v="269" actId="478"/>
          <ac:spMkLst>
            <pc:docMk/>
            <pc:sldMk cId="2387216228" sldId="733"/>
            <ac:spMk id="12" creationId="{19FB7FE4-5888-3BBE-E4DB-F5D0DFFF8448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18" creationId="{BCCC42E7-A51F-0DE5-2F2C-000862196ED5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19" creationId="{55F42F99-32A5-6625-A940-070D685450C9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20" creationId="{30C490FB-8654-C65F-849C-6ADCF84F8ED9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21" creationId="{EA449797-9D52-BF5C-BF75-544138E71A86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22" creationId="{F984C918-54B8-C0B6-4AC8-4793A4D2E0C6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23" creationId="{C3277E6F-2476-28D4-6A04-48217A7C3D60}"/>
          </ac:spMkLst>
        </pc:spChg>
        <pc:spChg chg="mod">
          <ac:chgData name="Rafael Aronis" userId="a6a7f4db76861420" providerId="LiveId" clId="{92E4FB19-2608-466A-A8AE-31C4A3F8E5FE}" dt="2024-06-06T21:56:38.170" v="4064" actId="1036"/>
          <ac:spMkLst>
            <pc:docMk/>
            <pc:sldMk cId="2387216228" sldId="733"/>
            <ac:spMk id="24" creationId="{BF64A6EF-B0C0-E1A2-AEFA-62F74B287CE0}"/>
          </ac:spMkLst>
        </pc:spChg>
        <pc:spChg chg="del">
          <ac:chgData name="Rafael Aronis" userId="a6a7f4db76861420" providerId="LiveId" clId="{92E4FB19-2608-466A-A8AE-31C4A3F8E5FE}" dt="2024-06-06T14:49:20.697" v="272" actId="478"/>
          <ac:spMkLst>
            <pc:docMk/>
            <pc:sldMk cId="2387216228" sldId="733"/>
            <ac:spMk id="25" creationId="{372B4F1D-8E5F-1E63-4BF5-ADCF6BA15B91}"/>
          </ac:spMkLst>
        </pc:spChg>
        <pc:spChg chg="add mod">
          <ac:chgData name="Rafael Aronis" userId="a6a7f4db76861420" providerId="LiveId" clId="{92E4FB19-2608-466A-A8AE-31C4A3F8E5FE}" dt="2024-06-06T15:33:08.056" v="705" actId="2711"/>
          <ac:spMkLst>
            <pc:docMk/>
            <pc:sldMk cId="2387216228" sldId="733"/>
            <ac:spMk id="27" creationId="{80F1E6F4-FB31-D9C0-AB4D-59EF952C44A8}"/>
          </ac:spMkLst>
        </pc:spChg>
        <pc:spChg chg="add del">
          <ac:chgData name="Rafael Aronis" userId="a6a7f4db76861420" providerId="LiveId" clId="{92E4FB19-2608-466A-A8AE-31C4A3F8E5FE}" dt="2024-06-06T14:53:03.140" v="343" actId="22"/>
          <ac:spMkLst>
            <pc:docMk/>
            <pc:sldMk cId="2387216228" sldId="733"/>
            <ac:spMk id="29" creationId="{65D518E9-2C74-C7BB-96DD-A38FFB8FAA48}"/>
          </ac:spMkLst>
        </pc:spChg>
        <pc:spChg chg="mod">
          <ac:chgData name="Rafael Aronis" userId="a6a7f4db76861420" providerId="LiveId" clId="{92E4FB19-2608-466A-A8AE-31C4A3F8E5FE}" dt="2024-06-06T14:52:47.838" v="341" actId="790"/>
          <ac:spMkLst>
            <pc:docMk/>
            <pc:sldMk cId="2387216228" sldId="733"/>
            <ac:spMk id="40" creationId="{FFD36298-4FFB-4D95-5E71-58EB6FB6076D}"/>
          </ac:spMkLst>
        </pc:spChg>
        <pc:grpChg chg="add mod">
          <ac:chgData name="Rafael Aronis" userId="a6a7f4db76861420" providerId="LiveId" clId="{92E4FB19-2608-466A-A8AE-31C4A3F8E5FE}" dt="2024-06-06T14:51:57.750" v="335" actId="1038"/>
          <ac:grpSpMkLst>
            <pc:docMk/>
            <pc:sldMk cId="2387216228" sldId="733"/>
            <ac:grpSpMk id="6" creationId="{9F3D9C4D-F441-3245-0C3B-39D4A5740CF3}"/>
          </ac:grpSpMkLst>
        </pc:grpChg>
        <pc:picChg chg="del">
          <ac:chgData name="Rafael Aronis" userId="a6a7f4db76861420" providerId="LiveId" clId="{92E4FB19-2608-466A-A8AE-31C4A3F8E5FE}" dt="2024-06-06T14:49:13.745" v="269" actId="478"/>
          <ac:picMkLst>
            <pc:docMk/>
            <pc:sldMk cId="2387216228" sldId="733"/>
            <ac:picMk id="9" creationId="{CBA5DB0D-F12B-0714-CB72-139C84107421}"/>
          </ac:picMkLst>
        </pc:picChg>
        <pc:picChg chg="add mod">
          <ac:chgData name="Rafael Aronis" userId="a6a7f4db76861420" providerId="LiveId" clId="{92E4FB19-2608-466A-A8AE-31C4A3F8E5FE}" dt="2024-06-06T14:51:57.750" v="335" actId="1038"/>
          <ac:picMkLst>
            <pc:docMk/>
            <pc:sldMk cId="2387216228" sldId="733"/>
            <ac:picMk id="26" creationId="{B50593DD-F632-0C34-A747-6562CEB2CB2F}"/>
          </ac:picMkLst>
        </pc:picChg>
      </pc:sldChg>
      <pc:sldChg chg="addSp delSp modSp add mod">
        <pc:chgData name="Rafael Aronis" userId="a6a7f4db76861420" providerId="LiveId" clId="{92E4FB19-2608-466A-A8AE-31C4A3F8E5FE}" dt="2024-06-06T21:56:11.485" v="4059" actId="1038"/>
        <pc:sldMkLst>
          <pc:docMk/>
          <pc:sldMk cId="4098244224" sldId="734"/>
        </pc:sldMkLst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2" creationId="{B05C3177-E08A-3B43-51A5-1C58453E7E9B}"/>
          </ac:spMkLst>
        </pc:spChg>
        <pc:spChg chg="mod">
          <ac:chgData name="Rafael Aronis" userId="a6a7f4db76861420" providerId="LiveId" clId="{92E4FB19-2608-466A-A8AE-31C4A3F8E5FE}" dt="2024-06-06T21:56:11.485" v="4059" actId="1038"/>
          <ac:spMkLst>
            <pc:docMk/>
            <pc:sldMk cId="4098244224" sldId="734"/>
            <ac:spMk id="3" creationId="{3A07AD54-F3D0-CB72-BD96-6569EACFEFE7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4" creationId="{F71E6DD2-60BB-E979-6DE6-9BFB435A59B6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5" creationId="{E84CCF5E-2A86-76A1-C69F-DC150C0EB04C}"/>
          </ac:spMkLst>
        </pc:spChg>
        <pc:spChg chg="add 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8" creationId="{B9DDDF4B-3CFE-BAFB-87B9-75FE719C26BF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11" creationId="{CFF3251E-F2B0-6BF2-EDA7-55852AA18534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21" creationId="{EA449797-9D52-BF5C-BF75-544138E71A86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22" creationId="{F984C918-54B8-C0B6-4AC8-4793A4D2E0C6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23" creationId="{C3277E6F-2476-28D4-6A04-48217A7C3D60}"/>
          </ac:spMkLst>
        </pc:spChg>
        <pc:spChg chg="del">
          <ac:chgData name="Rafael Aronis" userId="a6a7f4db76861420" providerId="LiveId" clId="{92E4FB19-2608-466A-A8AE-31C4A3F8E5FE}" dt="2024-06-06T14:54:26.299" v="350" actId="478"/>
          <ac:spMkLst>
            <pc:docMk/>
            <pc:sldMk cId="4098244224" sldId="734"/>
            <ac:spMk id="24" creationId="{BF64A6EF-B0C0-E1A2-AEFA-62F74B287CE0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25" creationId="{131E1675-4B94-9985-2164-64C17DCD832B}"/>
          </ac:spMkLst>
        </pc:spChg>
        <pc:spChg chg="del">
          <ac:chgData name="Rafael Aronis" userId="a6a7f4db76861420" providerId="LiveId" clId="{92E4FB19-2608-466A-A8AE-31C4A3F8E5FE}" dt="2024-06-06T14:54:33.401" v="351" actId="478"/>
          <ac:spMkLst>
            <pc:docMk/>
            <pc:sldMk cId="4098244224" sldId="734"/>
            <ac:spMk id="27" creationId="{80F1E6F4-FB31-D9C0-AB4D-59EF952C44A8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28" creationId="{9DE44E17-F944-844A-7236-DC088445C065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29" creationId="{99553B08-C57B-D71C-8E9F-6DFDB52436F4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30" creationId="{64BFA165-C64C-102F-7F6D-4A25E7BFC2E6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31" creationId="{9916658F-4649-5428-278D-42A8B689023C}"/>
          </ac:spMkLst>
        </pc:spChg>
        <pc:spChg chg="add mod">
          <ac:chgData name="Rafael Aronis" userId="a6a7f4db76861420" providerId="LiveId" clId="{92E4FB19-2608-466A-A8AE-31C4A3F8E5FE}" dt="2024-06-06T15:57:12.602" v="958" actId="5793"/>
          <ac:spMkLst>
            <pc:docMk/>
            <pc:sldMk cId="4098244224" sldId="734"/>
            <ac:spMk id="32" creationId="{F65AB107-118A-B582-6201-4C83510DB97A}"/>
          </ac:spMkLst>
        </pc:spChg>
        <pc:spChg chg="mod">
          <ac:chgData name="Rafael Aronis" userId="a6a7f4db76861420" providerId="LiveId" clId="{92E4FB19-2608-466A-A8AE-31C4A3F8E5FE}" dt="2024-06-06T15:33:21.950" v="706" actId="790"/>
          <ac:spMkLst>
            <pc:docMk/>
            <pc:sldMk cId="4098244224" sldId="734"/>
            <ac:spMk id="40" creationId="{FFD36298-4FFB-4D95-5E71-58EB6FB6076D}"/>
          </ac:spMkLst>
        </pc:spChg>
        <pc:grpChg chg="del">
          <ac:chgData name="Rafael Aronis" userId="a6a7f4db76861420" providerId="LiveId" clId="{92E4FB19-2608-466A-A8AE-31C4A3F8E5FE}" dt="2024-06-06T14:56:59.271" v="383" actId="478"/>
          <ac:grpSpMkLst>
            <pc:docMk/>
            <pc:sldMk cId="4098244224" sldId="734"/>
            <ac:grpSpMk id="6" creationId="{9F3D9C4D-F441-3245-0C3B-39D4A5740CF3}"/>
          </ac:grpSpMkLst>
        </pc:grpChg>
        <pc:grpChg chg="add mod">
          <ac:chgData name="Rafael Aronis" userId="a6a7f4db76861420" providerId="LiveId" clId="{92E4FB19-2608-466A-A8AE-31C4A3F8E5FE}" dt="2024-06-06T14:56:03.158" v="375" actId="1036"/>
          <ac:grpSpMkLst>
            <pc:docMk/>
            <pc:sldMk cId="4098244224" sldId="734"/>
            <ac:grpSpMk id="9" creationId="{42AB42AA-45A9-3B9B-9452-1BD124AE6599}"/>
          </ac:grpSpMkLst>
        </pc:grpChg>
        <pc:grpChg chg="mod">
          <ac:chgData name="Rafael Aronis" userId="a6a7f4db76861420" providerId="LiveId" clId="{92E4FB19-2608-466A-A8AE-31C4A3F8E5FE}" dt="2024-06-06T14:54:41.516" v="352"/>
          <ac:grpSpMkLst>
            <pc:docMk/>
            <pc:sldMk cId="4098244224" sldId="734"/>
            <ac:grpSpMk id="10" creationId="{1E793FB9-0F2B-BA97-F7F3-4F70CA58D64E}"/>
          </ac:grpSpMkLst>
        </pc:grpChg>
        <pc:picChg chg="del">
          <ac:chgData name="Rafael Aronis" userId="a6a7f4db76861420" providerId="LiveId" clId="{92E4FB19-2608-466A-A8AE-31C4A3F8E5FE}" dt="2024-06-06T14:56:59.271" v="383" actId="478"/>
          <ac:picMkLst>
            <pc:docMk/>
            <pc:sldMk cId="4098244224" sldId="734"/>
            <ac:picMk id="26" creationId="{B50593DD-F632-0C34-A747-6562CEB2CB2F}"/>
          </ac:picMkLst>
        </pc:picChg>
        <pc:cxnChg chg="add del mod">
          <ac:chgData name="Rafael Aronis" userId="a6a7f4db76861420" providerId="LiveId" clId="{92E4FB19-2608-466A-A8AE-31C4A3F8E5FE}" dt="2024-06-06T14:57:14.994" v="385" actId="208"/>
          <ac:cxnSpMkLst>
            <pc:docMk/>
            <pc:sldMk cId="4098244224" sldId="734"/>
            <ac:cxnSpMk id="12" creationId="{3F64C753-9515-13D6-1655-74EE468CAA05}"/>
          </ac:cxnSpMkLst>
        </pc:cxnChg>
      </pc:sldChg>
      <pc:sldChg chg="addSp delSp modSp add mod ord">
        <pc:chgData name="Rafael Aronis" userId="a6a7f4db76861420" providerId="LiveId" clId="{92E4FB19-2608-466A-A8AE-31C4A3F8E5FE}" dt="2024-06-06T16:34:41.685" v="1417"/>
        <pc:sldMkLst>
          <pc:docMk/>
          <pc:sldMk cId="915292718" sldId="735"/>
        </pc:sldMkLst>
        <pc:spChg chg="mod">
          <ac:chgData name="Rafael Aronis" userId="a6a7f4db76861420" providerId="LiveId" clId="{92E4FB19-2608-466A-A8AE-31C4A3F8E5FE}" dt="2024-06-06T15:18:27.068" v="566"/>
          <ac:spMkLst>
            <pc:docMk/>
            <pc:sldMk cId="915292718" sldId="735"/>
            <ac:spMk id="2" creationId="{F08B2903-7CA4-C655-E786-5A52B3A4BC28}"/>
          </ac:spMkLst>
        </pc:spChg>
        <pc:spChg chg="add del mod">
          <ac:chgData name="Rafael Aronis" userId="a6a7f4db76861420" providerId="LiveId" clId="{92E4FB19-2608-466A-A8AE-31C4A3F8E5FE}" dt="2024-06-06T15:16:03.779" v="529" actId="478"/>
          <ac:spMkLst>
            <pc:docMk/>
            <pc:sldMk cId="915292718" sldId="735"/>
            <ac:spMk id="3" creationId="{5A6530D5-FCED-2F5B-B3F7-44C5BFB1FA49}"/>
          </ac:spMkLst>
        </pc:spChg>
        <pc:spChg chg="add mod">
          <ac:chgData name="Rafael Aronis" userId="a6a7f4db76861420" providerId="LiveId" clId="{92E4FB19-2608-466A-A8AE-31C4A3F8E5FE}" dt="2024-06-06T15:35:03.644" v="738" actId="207"/>
          <ac:spMkLst>
            <pc:docMk/>
            <pc:sldMk cId="915292718" sldId="735"/>
            <ac:spMk id="5" creationId="{1BB47076-4644-2004-9A80-4DA779F15D55}"/>
          </ac:spMkLst>
        </pc:spChg>
        <pc:spChg chg="mod">
          <ac:chgData name="Rafael Aronis" userId="a6a7f4db76861420" providerId="LiveId" clId="{92E4FB19-2608-466A-A8AE-31C4A3F8E5FE}" dt="2024-06-06T16:02:29.899" v="1043" actId="20577"/>
          <ac:spMkLst>
            <pc:docMk/>
            <pc:sldMk cId="915292718" sldId="735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15:29:32.221" v="661"/>
          <ac:spMkLst>
            <pc:docMk/>
            <pc:sldMk cId="915292718" sldId="735"/>
            <ac:spMk id="12" creationId="{5FA2B39A-F65A-BBDB-5182-3BC400812D36}"/>
          </ac:spMkLst>
        </pc:spChg>
        <pc:spChg chg="mod">
          <ac:chgData name="Rafael Aronis" userId="a6a7f4db76861420" providerId="LiveId" clId="{92E4FB19-2608-466A-A8AE-31C4A3F8E5FE}" dt="2024-06-06T15:29:32.221" v="661"/>
          <ac:spMkLst>
            <pc:docMk/>
            <pc:sldMk cId="915292718" sldId="735"/>
            <ac:spMk id="13" creationId="{E5D293CF-DF05-79CB-5A6D-FCF2AE2FDE70}"/>
          </ac:spMkLst>
        </pc:spChg>
        <pc:spChg chg="mod">
          <ac:chgData name="Rafael Aronis" userId="a6a7f4db76861420" providerId="LiveId" clId="{92E4FB19-2608-466A-A8AE-31C4A3F8E5FE}" dt="2024-06-06T15:49:38.842" v="882" actId="20577"/>
          <ac:spMkLst>
            <pc:docMk/>
            <pc:sldMk cId="915292718" sldId="735"/>
            <ac:spMk id="15" creationId="{B5AAD99C-F65C-2B06-009C-8619A97F4FE5}"/>
          </ac:spMkLst>
        </pc:spChg>
        <pc:spChg chg="mod">
          <ac:chgData name="Rafael Aronis" userId="a6a7f4db76861420" providerId="LiveId" clId="{92E4FB19-2608-466A-A8AE-31C4A3F8E5FE}" dt="2024-06-06T15:37:31.518" v="789" actId="20577"/>
          <ac:spMkLst>
            <pc:docMk/>
            <pc:sldMk cId="915292718" sldId="735"/>
            <ac:spMk id="16" creationId="{68AF60AA-EC80-23EB-9ADC-F34F3732083B}"/>
          </ac:spMkLst>
        </pc:spChg>
        <pc:spChg chg="mod">
          <ac:chgData name="Rafael Aronis" userId="a6a7f4db76861420" providerId="LiveId" clId="{92E4FB19-2608-466A-A8AE-31C4A3F8E5FE}" dt="2024-06-06T15:30:54.980" v="681"/>
          <ac:spMkLst>
            <pc:docMk/>
            <pc:sldMk cId="915292718" sldId="735"/>
            <ac:spMk id="18" creationId="{A852A9AA-B97A-76CC-0498-E730D0B5ECC5}"/>
          </ac:spMkLst>
        </pc:spChg>
        <pc:spChg chg="mod">
          <ac:chgData name="Rafael Aronis" userId="a6a7f4db76861420" providerId="LiveId" clId="{92E4FB19-2608-466A-A8AE-31C4A3F8E5FE}" dt="2024-06-06T15:30:54.980" v="681"/>
          <ac:spMkLst>
            <pc:docMk/>
            <pc:sldMk cId="915292718" sldId="735"/>
            <ac:spMk id="19" creationId="{679328D4-94B0-08E4-553F-253B51C1E4BD}"/>
          </ac:spMkLst>
        </pc:spChg>
        <pc:spChg chg="del mod">
          <ac:chgData name="Rafael Aronis" userId="a6a7f4db76861420" providerId="LiveId" clId="{92E4FB19-2608-466A-A8AE-31C4A3F8E5FE}" dt="2024-06-06T15:15:14.672" v="518"/>
          <ac:spMkLst>
            <pc:docMk/>
            <pc:sldMk cId="915292718" sldId="735"/>
            <ac:spMk id="47" creationId="{F1A22152-1B67-2454-B373-5F9ED639F5FE}"/>
          </ac:spMkLst>
        </pc:spChg>
        <pc:grpChg chg="add mod">
          <ac:chgData name="Rafael Aronis" userId="a6a7f4db76861420" providerId="LiveId" clId="{92E4FB19-2608-466A-A8AE-31C4A3F8E5FE}" dt="2024-06-06T15:29:32.221" v="661"/>
          <ac:grpSpMkLst>
            <pc:docMk/>
            <pc:sldMk cId="915292718" sldId="735"/>
            <ac:grpSpMk id="11" creationId="{C9270339-CA7C-DC70-158B-79FA1CCA8FB2}"/>
          </ac:grpSpMkLst>
        </pc:grpChg>
        <pc:grpChg chg="add mod">
          <ac:chgData name="Rafael Aronis" userId="a6a7f4db76861420" providerId="LiveId" clId="{92E4FB19-2608-466A-A8AE-31C4A3F8E5FE}" dt="2024-06-06T15:37:31.518" v="789" actId="20577"/>
          <ac:grpSpMkLst>
            <pc:docMk/>
            <pc:sldMk cId="915292718" sldId="735"/>
            <ac:grpSpMk id="14" creationId="{4AC7C5B5-F9B4-3D8A-E8D9-588E3C742D94}"/>
          </ac:grpSpMkLst>
        </pc:grpChg>
        <pc:grpChg chg="add del mod">
          <ac:chgData name="Rafael Aronis" userId="a6a7f4db76861420" providerId="LiveId" clId="{92E4FB19-2608-466A-A8AE-31C4A3F8E5FE}" dt="2024-06-06T15:30:55.669" v="682" actId="21"/>
          <ac:grpSpMkLst>
            <pc:docMk/>
            <pc:sldMk cId="915292718" sldId="735"/>
            <ac:grpSpMk id="17" creationId="{39E6B50B-5D2B-9115-E82F-1FA93D0B9B15}"/>
          </ac:grpSpMkLst>
        </pc:grpChg>
        <pc:grpChg chg="del mod">
          <ac:chgData name="Rafael Aronis" userId="a6a7f4db76861420" providerId="LiveId" clId="{92E4FB19-2608-466A-A8AE-31C4A3F8E5FE}" dt="2024-06-06T15:29:32.092" v="660" actId="478"/>
          <ac:grpSpMkLst>
            <pc:docMk/>
            <pc:sldMk cId="915292718" sldId="735"/>
            <ac:grpSpMk id="38" creationId="{5C1FFE7E-3890-E37F-28E5-1616AA4C2035}"/>
          </ac:grpSpMkLst>
        </pc:grpChg>
        <pc:picChg chg="add mod">
          <ac:chgData name="Rafael Aronis" userId="a6a7f4db76861420" providerId="LiveId" clId="{92E4FB19-2608-466A-A8AE-31C4A3F8E5FE}" dt="2024-06-06T15:27:43.161" v="637" actId="1076"/>
          <ac:picMkLst>
            <pc:docMk/>
            <pc:sldMk cId="915292718" sldId="735"/>
            <ac:picMk id="6" creationId="{5EE61666-8ECC-29C4-C84A-6BD2C2DF9B6E}"/>
          </ac:picMkLst>
        </pc:picChg>
        <pc:picChg chg="add del mod">
          <ac:chgData name="Rafael Aronis" userId="a6a7f4db76861420" providerId="LiveId" clId="{92E4FB19-2608-466A-A8AE-31C4A3F8E5FE}" dt="2024-06-06T15:27:42.108" v="636" actId="478"/>
          <ac:picMkLst>
            <pc:docMk/>
            <pc:sldMk cId="915292718" sldId="735"/>
            <ac:picMk id="7" creationId="{CF6B0F9F-6D17-CB5D-6418-A48ED05CA5BB}"/>
          </ac:picMkLst>
        </pc:picChg>
        <pc:picChg chg="add mod">
          <ac:chgData name="Rafael Aronis" userId="a6a7f4db76861420" providerId="LiveId" clId="{92E4FB19-2608-466A-A8AE-31C4A3F8E5FE}" dt="2024-06-06T15:29:34.124" v="662" actId="1076"/>
          <ac:picMkLst>
            <pc:docMk/>
            <pc:sldMk cId="915292718" sldId="735"/>
            <ac:picMk id="10" creationId="{FC530CDB-64A9-BCA1-0980-F9D5CC095103}"/>
          </ac:picMkLst>
        </pc:picChg>
        <pc:picChg chg="add del mod">
          <ac:chgData name="Rafael Aronis" userId="a6a7f4db76861420" providerId="LiveId" clId="{92E4FB19-2608-466A-A8AE-31C4A3F8E5FE}" dt="2024-06-06T16:02:57.342" v="1046" actId="478"/>
          <ac:picMkLst>
            <pc:docMk/>
            <pc:sldMk cId="915292718" sldId="735"/>
            <ac:picMk id="20" creationId="{014442E1-0DC2-FD30-1BEE-D79ADAC693E4}"/>
          </ac:picMkLst>
        </pc:picChg>
        <pc:picChg chg="del">
          <ac:chgData name="Rafael Aronis" userId="a6a7f4db76861420" providerId="LiveId" clId="{92E4FB19-2608-466A-A8AE-31C4A3F8E5FE}" dt="2024-06-06T15:18:11.803" v="563" actId="478"/>
          <ac:picMkLst>
            <pc:docMk/>
            <pc:sldMk cId="915292718" sldId="735"/>
            <ac:picMk id="37" creationId="{94AE250B-77DE-CE64-40C5-94ACB98694F1}"/>
          </ac:picMkLst>
        </pc:picChg>
        <pc:picChg chg="add del mod">
          <ac:chgData name="Rafael Aronis" userId="a6a7f4db76861420" providerId="LiveId" clId="{92E4FB19-2608-466A-A8AE-31C4A3F8E5FE}" dt="2024-06-06T15:29:36.634" v="663" actId="1076"/>
          <ac:picMkLst>
            <pc:docMk/>
            <pc:sldMk cId="915292718" sldId="735"/>
            <ac:picMk id="50" creationId="{F8575BCE-EF2D-9777-0C8D-1CBAB46991B6}"/>
          </ac:picMkLst>
        </pc:picChg>
      </pc:sldChg>
      <pc:sldChg chg="addSp delSp modSp add mod ord">
        <pc:chgData name="Rafael Aronis" userId="a6a7f4db76861420" providerId="LiveId" clId="{92E4FB19-2608-466A-A8AE-31C4A3F8E5FE}" dt="2024-06-06T18:01:35.617" v="1717" actId="164"/>
        <pc:sldMkLst>
          <pc:docMk/>
          <pc:sldMk cId="1620381192" sldId="736"/>
        </pc:sldMkLst>
        <pc:spChg chg="mod">
          <ac:chgData name="Rafael Aronis" userId="a6a7f4db76861420" providerId="LiveId" clId="{92E4FB19-2608-466A-A8AE-31C4A3F8E5FE}" dt="2024-06-06T16:15:08.274" v="1057"/>
          <ac:spMkLst>
            <pc:docMk/>
            <pc:sldMk cId="1620381192" sldId="736"/>
            <ac:spMk id="2" creationId="{F08B2903-7CA4-C655-E786-5A52B3A4BC28}"/>
          </ac:spMkLst>
        </pc:spChg>
        <pc:spChg chg="del">
          <ac:chgData name="Rafael Aronis" userId="a6a7f4db76861420" providerId="LiveId" clId="{92E4FB19-2608-466A-A8AE-31C4A3F8E5FE}" dt="2024-06-06T15:41:59.477" v="855" actId="478"/>
          <ac:spMkLst>
            <pc:docMk/>
            <pc:sldMk cId="1620381192" sldId="736"/>
            <ac:spMk id="5" creationId="{1BB47076-4644-2004-9A80-4DA779F15D55}"/>
          </ac:spMkLst>
        </pc:spChg>
        <pc:spChg chg="mod">
          <ac:chgData name="Rafael Aronis" userId="a6a7f4db76861420" providerId="LiveId" clId="{92E4FB19-2608-466A-A8AE-31C4A3F8E5FE}" dt="2024-06-06T16:15:16.271" v="1060" actId="20577"/>
          <ac:spMkLst>
            <pc:docMk/>
            <pc:sldMk cId="1620381192" sldId="736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16:03:19.674" v="1050" actId="20577"/>
          <ac:spMkLst>
            <pc:docMk/>
            <pc:sldMk cId="1620381192" sldId="736"/>
            <ac:spMk id="9" creationId="{F3877EC7-2F3E-63FD-7EA4-C41FEAE1482C}"/>
          </ac:spMkLst>
        </pc:spChg>
        <pc:spChg chg="mod">
          <ac:chgData name="Rafael Aronis" userId="a6a7f4db76861420" providerId="LiveId" clId="{92E4FB19-2608-466A-A8AE-31C4A3F8E5FE}" dt="2024-06-06T15:59:28.731" v="992" actId="20577"/>
          <ac:spMkLst>
            <pc:docMk/>
            <pc:sldMk cId="1620381192" sldId="736"/>
            <ac:spMk id="15" creationId="{B5AAD99C-F65C-2B06-009C-8619A97F4FE5}"/>
          </ac:spMkLst>
        </pc:spChg>
        <pc:spChg chg="mod">
          <ac:chgData name="Rafael Aronis" userId="a6a7f4db76861420" providerId="LiveId" clId="{92E4FB19-2608-466A-A8AE-31C4A3F8E5FE}" dt="2024-06-06T15:55:51.287" v="929" actId="20577"/>
          <ac:spMkLst>
            <pc:docMk/>
            <pc:sldMk cId="1620381192" sldId="736"/>
            <ac:spMk id="16" creationId="{68AF60AA-EC80-23EB-9ADC-F34F3732083B}"/>
          </ac:spMkLst>
        </pc:spChg>
        <pc:spChg chg="mod">
          <ac:chgData name="Rafael Aronis" userId="a6a7f4db76861420" providerId="LiveId" clId="{92E4FB19-2608-466A-A8AE-31C4A3F8E5FE}" dt="2024-06-06T16:00:38.166" v="998" actId="20577"/>
          <ac:spMkLst>
            <pc:docMk/>
            <pc:sldMk cId="1620381192" sldId="736"/>
            <ac:spMk id="17" creationId="{061CA771-C369-C5C8-5E64-F733E859A74F}"/>
          </ac:spMkLst>
        </pc:spChg>
        <pc:spChg chg="add mod">
          <ac:chgData name="Rafael Aronis" userId="a6a7f4db76861420" providerId="LiveId" clId="{92E4FB19-2608-466A-A8AE-31C4A3F8E5FE}" dt="2024-06-06T18:01:35.617" v="1717" actId="164"/>
          <ac:spMkLst>
            <pc:docMk/>
            <pc:sldMk cId="1620381192" sldId="736"/>
            <ac:spMk id="19" creationId="{AFE4324D-E1A5-731C-FD1C-34A6F88471DA}"/>
          </ac:spMkLst>
        </pc:spChg>
        <pc:spChg chg="add mod">
          <ac:chgData name="Rafael Aronis" userId="a6a7f4db76861420" providerId="LiveId" clId="{92E4FB19-2608-466A-A8AE-31C4A3F8E5FE}" dt="2024-06-06T18:01:35.617" v="1717" actId="164"/>
          <ac:spMkLst>
            <pc:docMk/>
            <pc:sldMk cId="1620381192" sldId="736"/>
            <ac:spMk id="20" creationId="{E230CF12-1040-C647-1EF0-789AC5AF2FE2}"/>
          </ac:spMkLst>
        </pc:spChg>
        <pc:spChg chg="add mod">
          <ac:chgData name="Rafael Aronis" userId="a6a7f4db76861420" providerId="LiveId" clId="{92E4FB19-2608-466A-A8AE-31C4A3F8E5FE}" dt="2024-06-06T18:01:35.617" v="1717" actId="164"/>
          <ac:spMkLst>
            <pc:docMk/>
            <pc:sldMk cId="1620381192" sldId="736"/>
            <ac:spMk id="21" creationId="{06E7BA2F-CFB5-6BD9-8E38-CD79A031BF7D}"/>
          </ac:spMkLst>
        </pc:spChg>
        <pc:spChg chg="add del mod">
          <ac:chgData name="Rafael Aronis" userId="a6a7f4db76861420" providerId="LiveId" clId="{92E4FB19-2608-466A-A8AE-31C4A3F8E5FE}" dt="2024-06-06T17:58:14.133" v="1618" actId="478"/>
          <ac:spMkLst>
            <pc:docMk/>
            <pc:sldMk cId="1620381192" sldId="736"/>
            <ac:spMk id="22" creationId="{BB5D058D-BB42-7E03-114B-AB181F3BB1C0}"/>
          </ac:spMkLst>
        </pc:spChg>
        <pc:spChg chg="add mod">
          <ac:chgData name="Rafael Aronis" userId="a6a7f4db76861420" providerId="LiveId" clId="{92E4FB19-2608-466A-A8AE-31C4A3F8E5FE}" dt="2024-06-06T18:01:35.617" v="1717" actId="164"/>
          <ac:spMkLst>
            <pc:docMk/>
            <pc:sldMk cId="1620381192" sldId="736"/>
            <ac:spMk id="23" creationId="{E456CE97-9727-BF8B-8CD2-614DF78C3513}"/>
          </ac:spMkLst>
        </pc:spChg>
        <pc:grpChg chg="add del mod">
          <ac:chgData name="Rafael Aronis" userId="a6a7f4db76861420" providerId="LiveId" clId="{92E4FB19-2608-466A-A8AE-31C4A3F8E5FE}" dt="2024-06-06T16:15:19.873" v="1061" actId="478"/>
          <ac:grpSpMkLst>
            <pc:docMk/>
            <pc:sldMk cId="1620381192" sldId="736"/>
            <ac:grpSpMk id="7" creationId="{ECEB48FE-840E-E793-9DBF-4C75D0E758B9}"/>
          </ac:grpSpMkLst>
        </pc:grpChg>
        <pc:grpChg chg="add del">
          <ac:chgData name="Rafael Aronis" userId="a6a7f4db76861420" providerId="LiveId" clId="{92E4FB19-2608-466A-A8AE-31C4A3F8E5FE}" dt="2024-06-06T15:57:31.590" v="960" actId="478"/>
          <ac:grpSpMkLst>
            <pc:docMk/>
            <pc:sldMk cId="1620381192" sldId="736"/>
            <ac:grpSpMk id="11" creationId="{C9270339-CA7C-DC70-158B-79FA1CCA8FB2}"/>
          </ac:grpSpMkLst>
        </pc:grpChg>
        <pc:grpChg chg="mod">
          <ac:chgData name="Rafael Aronis" userId="a6a7f4db76861420" providerId="LiveId" clId="{92E4FB19-2608-466A-A8AE-31C4A3F8E5FE}" dt="2024-06-06T16:16:07.859" v="1073" actId="1036"/>
          <ac:grpSpMkLst>
            <pc:docMk/>
            <pc:sldMk cId="1620381192" sldId="736"/>
            <ac:grpSpMk id="14" creationId="{4AC7C5B5-F9B4-3D8A-E8D9-588E3C742D94}"/>
          </ac:grpSpMkLst>
        </pc:grpChg>
        <pc:grpChg chg="add mod">
          <ac:chgData name="Rafael Aronis" userId="a6a7f4db76861420" providerId="LiveId" clId="{92E4FB19-2608-466A-A8AE-31C4A3F8E5FE}" dt="2024-06-06T18:01:35.617" v="1717" actId="164"/>
          <ac:grpSpMkLst>
            <pc:docMk/>
            <pc:sldMk cId="1620381192" sldId="736"/>
            <ac:grpSpMk id="24" creationId="{ECBC9E83-A649-806E-2488-DD5E393D9F34}"/>
          </ac:grpSpMkLst>
        </pc:grpChg>
        <pc:picChg chg="add del mod">
          <ac:chgData name="Rafael Aronis" userId="a6a7f4db76861420" providerId="LiveId" clId="{92E4FB19-2608-466A-A8AE-31C4A3F8E5FE}" dt="2024-06-06T15:57:31.003" v="959" actId="478"/>
          <ac:picMkLst>
            <pc:docMk/>
            <pc:sldMk cId="1620381192" sldId="736"/>
            <ac:picMk id="6" creationId="{ECD7C365-8CED-902B-691E-1357C094BF36}"/>
          </ac:picMkLst>
        </pc:picChg>
        <pc:picChg chg="add del">
          <ac:chgData name="Rafael Aronis" userId="a6a7f4db76861420" providerId="LiveId" clId="{92E4FB19-2608-466A-A8AE-31C4A3F8E5FE}" dt="2024-06-06T15:57:32.132" v="961" actId="478"/>
          <ac:picMkLst>
            <pc:docMk/>
            <pc:sldMk cId="1620381192" sldId="736"/>
            <ac:picMk id="10" creationId="{FC530CDB-64A9-BCA1-0980-F9D5CC095103}"/>
          </ac:picMkLst>
        </pc:picChg>
        <pc:picChg chg="add mod modCrop">
          <ac:chgData name="Rafael Aronis" userId="a6a7f4db76861420" providerId="LiveId" clId="{92E4FB19-2608-466A-A8AE-31C4A3F8E5FE}" dt="2024-06-06T18:01:35.617" v="1717" actId="164"/>
          <ac:picMkLst>
            <pc:docMk/>
            <pc:sldMk cId="1620381192" sldId="736"/>
            <ac:picMk id="18" creationId="{DEE4FA17-2D34-8569-4ACD-79D3F5A2FF87}"/>
          </ac:picMkLst>
        </pc:picChg>
        <pc:picChg chg="del">
          <ac:chgData name="Rafael Aronis" userId="a6a7f4db76861420" providerId="LiveId" clId="{92E4FB19-2608-466A-A8AE-31C4A3F8E5FE}" dt="2024-06-06T15:41:21.453" v="839" actId="478"/>
          <ac:picMkLst>
            <pc:docMk/>
            <pc:sldMk cId="1620381192" sldId="736"/>
            <ac:picMk id="50" creationId="{F8575BCE-EF2D-9777-0C8D-1CBAB46991B6}"/>
          </ac:picMkLst>
        </pc:picChg>
      </pc:sldChg>
      <pc:sldChg chg="add del">
        <pc:chgData name="Rafael Aronis" userId="a6a7f4db76861420" providerId="LiveId" clId="{92E4FB19-2608-466A-A8AE-31C4A3F8E5FE}" dt="2024-06-06T16:30:06.599" v="1375" actId="47"/>
        <pc:sldMkLst>
          <pc:docMk/>
          <pc:sldMk cId="3327972407" sldId="737"/>
        </pc:sldMkLst>
      </pc:sldChg>
      <pc:sldChg chg="add del">
        <pc:chgData name="Rafael Aronis" userId="a6a7f4db76861420" providerId="LiveId" clId="{92E4FB19-2608-466A-A8AE-31C4A3F8E5FE}" dt="2024-06-06T16:20:28.396" v="1162" actId="47"/>
        <pc:sldMkLst>
          <pc:docMk/>
          <pc:sldMk cId="3127664594" sldId="738"/>
        </pc:sldMkLst>
      </pc:sldChg>
      <pc:sldChg chg="addSp delSp modSp add del mod">
        <pc:chgData name="Rafael Aronis" userId="a6a7f4db76861420" providerId="LiveId" clId="{92E4FB19-2608-466A-A8AE-31C4A3F8E5FE}" dt="2024-06-06T16:19:52.182" v="1156" actId="47"/>
        <pc:sldMkLst>
          <pc:docMk/>
          <pc:sldMk cId="3322326591" sldId="739"/>
        </pc:sldMkLst>
        <pc:spChg chg="mod">
          <ac:chgData name="Rafael Aronis" userId="a6a7f4db76861420" providerId="LiveId" clId="{92E4FB19-2608-466A-A8AE-31C4A3F8E5FE}" dt="2024-06-06T16:17:30.002" v="1082"/>
          <ac:spMkLst>
            <pc:docMk/>
            <pc:sldMk cId="3322326591" sldId="739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6:17:41.464" v="1085" actId="20577"/>
          <ac:spMkLst>
            <pc:docMk/>
            <pc:sldMk cId="3322326591" sldId="739"/>
            <ac:spMk id="8" creationId="{91AFDCC9-8756-8839-F0C2-2CD404D0B2C9}"/>
          </ac:spMkLst>
        </pc:spChg>
        <pc:picChg chg="add mod">
          <ac:chgData name="Rafael Aronis" userId="a6a7f4db76861420" providerId="LiveId" clId="{92E4FB19-2608-466A-A8AE-31C4A3F8E5FE}" dt="2024-06-06T16:17:17.278" v="1081" actId="1076"/>
          <ac:picMkLst>
            <pc:docMk/>
            <pc:sldMk cId="3322326591" sldId="739"/>
            <ac:picMk id="3" creationId="{72826B26-0560-4E99-FD9B-ED95F661F2CC}"/>
          </ac:picMkLst>
        </pc:picChg>
        <pc:picChg chg="add mod">
          <ac:chgData name="Rafael Aronis" userId="a6a7f4db76861420" providerId="LiveId" clId="{92E4FB19-2608-466A-A8AE-31C4A3F8E5FE}" dt="2024-06-06T16:17:17.278" v="1081" actId="1076"/>
          <ac:picMkLst>
            <pc:docMk/>
            <pc:sldMk cId="3322326591" sldId="739"/>
            <ac:picMk id="5" creationId="{2F445A36-AA92-CB53-26FA-D571B0F15C16}"/>
          </ac:picMkLst>
        </pc:picChg>
        <pc:picChg chg="del">
          <ac:chgData name="Rafael Aronis" userId="a6a7f4db76861420" providerId="LiveId" clId="{92E4FB19-2608-466A-A8AE-31C4A3F8E5FE}" dt="2024-06-06T16:16:45.118" v="1076" actId="478"/>
          <ac:picMkLst>
            <pc:docMk/>
            <pc:sldMk cId="3322326591" sldId="739"/>
            <ac:picMk id="18" creationId="{DEE4FA17-2D34-8569-4ACD-79D3F5A2FF87}"/>
          </ac:picMkLst>
        </pc:picChg>
      </pc:sldChg>
      <pc:sldChg chg="addSp delSp modSp add mod">
        <pc:chgData name="Rafael Aronis" userId="a6a7f4db76861420" providerId="LiveId" clId="{92E4FB19-2608-466A-A8AE-31C4A3F8E5FE}" dt="2024-06-06T21:34:57.312" v="3613" actId="20577"/>
        <pc:sldMkLst>
          <pc:docMk/>
          <pc:sldMk cId="675325600" sldId="740"/>
        </pc:sldMkLst>
        <pc:spChg chg="mod">
          <ac:chgData name="Rafael Aronis" userId="a6a7f4db76861420" providerId="LiveId" clId="{92E4FB19-2608-466A-A8AE-31C4A3F8E5FE}" dt="2024-06-06T16:19:17.227" v="1123" actId="20577"/>
          <ac:spMkLst>
            <pc:docMk/>
            <pc:sldMk cId="675325600" sldId="740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21:34:57.312" v="3613" actId="20577"/>
          <ac:spMkLst>
            <pc:docMk/>
            <pc:sldMk cId="675325600" sldId="740"/>
            <ac:spMk id="9" creationId="{F3877EC7-2F3E-63FD-7EA4-C41FEAE1482C}"/>
          </ac:spMkLst>
        </pc:spChg>
        <pc:spChg chg="add mod">
          <ac:chgData name="Rafael Aronis" userId="a6a7f4db76861420" providerId="LiveId" clId="{92E4FB19-2608-466A-A8AE-31C4A3F8E5FE}" dt="2024-06-06T18:05:35.587" v="1758" actId="164"/>
          <ac:spMkLst>
            <pc:docMk/>
            <pc:sldMk cId="675325600" sldId="740"/>
            <ac:spMk id="12" creationId="{1525DC99-320E-F0EA-700C-F18CE3F2B78A}"/>
          </ac:spMkLst>
        </pc:spChg>
        <pc:spChg chg="mod">
          <ac:chgData name="Rafael Aronis" userId="a6a7f4db76861420" providerId="LiveId" clId="{92E4FB19-2608-466A-A8AE-31C4A3F8E5FE}" dt="2024-06-06T21:32:31.418" v="3591" actId="20577"/>
          <ac:spMkLst>
            <pc:docMk/>
            <pc:sldMk cId="675325600" sldId="740"/>
            <ac:spMk id="17" creationId="{061CA771-C369-C5C8-5E64-F733E859A74F}"/>
          </ac:spMkLst>
        </pc:spChg>
        <pc:spChg chg="add mod">
          <ac:chgData name="Rafael Aronis" userId="a6a7f4db76861420" providerId="LiveId" clId="{92E4FB19-2608-466A-A8AE-31C4A3F8E5FE}" dt="2024-06-06T18:05:35.587" v="1758" actId="164"/>
          <ac:spMkLst>
            <pc:docMk/>
            <pc:sldMk cId="675325600" sldId="740"/>
            <ac:spMk id="19" creationId="{FBFBE751-89A3-747F-2B95-AA15B48CB552}"/>
          </ac:spMkLst>
        </pc:spChg>
        <pc:spChg chg="add mod">
          <ac:chgData name="Rafael Aronis" userId="a6a7f4db76861420" providerId="LiveId" clId="{92E4FB19-2608-466A-A8AE-31C4A3F8E5FE}" dt="2024-06-06T18:05:35.587" v="1758" actId="164"/>
          <ac:spMkLst>
            <pc:docMk/>
            <pc:sldMk cId="675325600" sldId="740"/>
            <ac:spMk id="20" creationId="{3CE3B90B-7308-A14F-17BE-E2893E9B2F23}"/>
          </ac:spMkLst>
        </pc:spChg>
        <pc:grpChg chg="mod">
          <ac:chgData name="Rafael Aronis" userId="a6a7f4db76861420" providerId="LiveId" clId="{92E4FB19-2608-466A-A8AE-31C4A3F8E5FE}" dt="2024-06-06T21:32:35.660" v="3592" actId="14100"/>
          <ac:grpSpMkLst>
            <pc:docMk/>
            <pc:sldMk cId="675325600" sldId="740"/>
            <ac:grpSpMk id="7" creationId="{ECEB48FE-840E-E793-9DBF-4C75D0E758B9}"/>
          </ac:grpSpMkLst>
        </pc:grpChg>
        <pc:grpChg chg="add mod">
          <ac:chgData name="Rafael Aronis" userId="a6a7f4db76861420" providerId="LiveId" clId="{92E4FB19-2608-466A-A8AE-31C4A3F8E5FE}" dt="2024-06-06T18:05:35.587" v="1758" actId="164"/>
          <ac:grpSpMkLst>
            <pc:docMk/>
            <pc:sldMk cId="675325600" sldId="740"/>
            <ac:grpSpMk id="11" creationId="{11CC0572-C91A-FEB9-9DA1-E01CD0DA4DE5}"/>
          </ac:grpSpMkLst>
        </pc:grpChg>
        <pc:grpChg chg="del">
          <ac:chgData name="Rafael Aronis" userId="a6a7f4db76861420" providerId="LiveId" clId="{92E4FB19-2608-466A-A8AE-31C4A3F8E5FE}" dt="2024-06-06T16:18:00.137" v="1087" actId="478"/>
          <ac:grpSpMkLst>
            <pc:docMk/>
            <pc:sldMk cId="675325600" sldId="740"/>
            <ac:grpSpMk id="14" creationId="{4AC7C5B5-F9B4-3D8A-E8D9-588E3C742D94}"/>
          </ac:grpSpMkLst>
        </pc:grpChg>
        <pc:grpChg chg="add mod">
          <ac:chgData name="Rafael Aronis" userId="a6a7f4db76861420" providerId="LiveId" clId="{92E4FB19-2608-466A-A8AE-31C4A3F8E5FE}" dt="2024-06-06T18:05:35.587" v="1758" actId="164"/>
          <ac:grpSpMkLst>
            <pc:docMk/>
            <pc:sldMk cId="675325600" sldId="740"/>
            <ac:grpSpMk id="21" creationId="{FBEBB7F0-6542-2A19-A154-96D673D92514}"/>
          </ac:grpSpMkLst>
        </pc:grpChg>
        <pc:picChg chg="del mod">
          <ac:chgData name="Rafael Aronis" userId="a6a7f4db76861420" providerId="LiveId" clId="{92E4FB19-2608-466A-A8AE-31C4A3F8E5FE}" dt="2024-06-06T16:18:38.447" v="1090" actId="478"/>
          <ac:picMkLst>
            <pc:docMk/>
            <pc:sldMk cId="675325600" sldId="740"/>
            <ac:picMk id="3" creationId="{72826B26-0560-4E99-FD9B-ED95F661F2CC}"/>
          </ac:picMkLst>
        </pc:picChg>
        <pc:picChg chg="del mod">
          <ac:chgData name="Rafael Aronis" userId="a6a7f4db76861420" providerId="LiveId" clId="{92E4FB19-2608-466A-A8AE-31C4A3F8E5FE}" dt="2024-06-06T16:18:38.447" v="1090" actId="478"/>
          <ac:picMkLst>
            <pc:docMk/>
            <pc:sldMk cId="675325600" sldId="740"/>
            <ac:picMk id="5" creationId="{2F445A36-AA92-CB53-26FA-D571B0F15C16}"/>
          </ac:picMkLst>
        </pc:picChg>
        <pc:picChg chg="add mod">
          <ac:chgData name="Rafael Aronis" userId="a6a7f4db76861420" providerId="LiveId" clId="{92E4FB19-2608-466A-A8AE-31C4A3F8E5FE}" dt="2024-06-06T18:03:37.591" v="1739" actId="1076"/>
          <ac:picMkLst>
            <pc:docMk/>
            <pc:sldMk cId="675325600" sldId="740"/>
            <ac:picMk id="6" creationId="{CF202D84-DCE2-86E0-AD08-4C1E2310709C}"/>
          </ac:picMkLst>
        </pc:picChg>
        <pc:picChg chg="add mod">
          <ac:chgData name="Rafael Aronis" userId="a6a7f4db76861420" providerId="LiveId" clId="{92E4FB19-2608-466A-A8AE-31C4A3F8E5FE}" dt="2024-06-06T18:03:37.591" v="1739" actId="1076"/>
          <ac:picMkLst>
            <pc:docMk/>
            <pc:sldMk cId="675325600" sldId="740"/>
            <ac:picMk id="10" creationId="{560D1E7A-12AE-D4F6-668B-17DA7ECA6613}"/>
          </ac:picMkLst>
        </pc:picChg>
        <pc:picChg chg="add mod">
          <ac:chgData name="Rafael Aronis" userId="a6a7f4db76861420" providerId="LiveId" clId="{92E4FB19-2608-466A-A8AE-31C4A3F8E5FE}" dt="2024-06-06T18:05:35.587" v="1758" actId="164"/>
          <ac:picMkLst>
            <pc:docMk/>
            <pc:sldMk cId="675325600" sldId="740"/>
            <ac:picMk id="18" creationId="{B16AB81D-7710-7165-53B6-4ACEEABC5C6C}"/>
          </ac:picMkLst>
        </pc:picChg>
      </pc:sldChg>
      <pc:sldChg chg="addSp delSp modSp add mod ord">
        <pc:chgData name="Rafael Aronis" userId="a6a7f4db76861420" providerId="LiveId" clId="{92E4FB19-2608-466A-A8AE-31C4A3F8E5FE}" dt="2024-06-06T20:31:22.515" v="2363" actId="20577"/>
        <pc:sldMkLst>
          <pc:docMk/>
          <pc:sldMk cId="3909742826" sldId="741"/>
        </pc:sldMkLst>
        <pc:spChg chg="mod">
          <ac:chgData name="Rafael Aronis" userId="a6a7f4db76861420" providerId="LiveId" clId="{92E4FB19-2608-466A-A8AE-31C4A3F8E5FE}" dt="2024-06-06T16:19:28.474" v="1132" actId="20577"/>
          <ac:spMkLst>
            <pc:docMk/>
            <pc:sldMk cId="3909742826" sldId="741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6:19:38.398" v="1153" actId="20577"/>
          <ac:spMkLst>
            <pc:docMk/>
            <pc:sldMk cId="3909742826" sldId="741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19:08:38.195" v="2271" actId="20577"/>
          <ac:spMkLst>
            <pc:docMk/>
            <pc:sldMk cId="3909742826" sldId="741"/>
            <ac:spMk id="9" creationId="{F3877EC7-2F3E-63FD-7EA4-C41FEAE1482C}"/>
          </ac:spMkLst>
        </pc:spChg>
        <pc:spChg chg="mod">
          <ac:chgData name="Rafael Aronis" userId="a6a7f4db76861420" providerId="LiveId" clId="{92E4FB19-2608-466A-A8AE-31C4A3F8E5FE}" dt="2024-06-06T16:20:34.587" v="1163"/>
          <ac:spMkLst>
            <pc:docMk/>
            <pc:sldMk cId="3909742826" sldId="741"/>
            <ac:spMk id="11" creationId="{C6BE6CB9-EBD0-EB6F-0B5F-452076E903F9}"/>
          </ac:spMkLst>
        </pc:spChg>
        <pc:spChg chg="mod">
          <ac:chgData name="Rafael Aronis" userId="a6a7f4db76861420" providerId="LiveId" clId="{92E4FB19-2608-466A-A8AE-31C4A3F8E5FE}" dt="2024-06-06T16:20:34.587" v="1163"/>
          <ac:spMkLst>
            <pc:docMk/>
            <pc:sldMk cId="3909742826" sldId="741"/>
            <ac:spMk id="12" creationId="{73FE1338-8E1A-0EC8-43F2-2ED0CFC1639E}"/>
          </ac:spMkLst>
        </pc:spChg>
        <pc:spChg chg="mod">
          <ac:chgData name="Rafael Aronis" userId="a6a7f4db76861420" providerId="LiveId" clId="{92E4FB19-2608-466A-A8AE-31C4A3F8E5FE}" dt="2024-06-06T16:21:09.866" v="1165"/>
          <ac:spMkLst>
            <pc:docMk/>
            <pc:sldMk cId="3909742826" sldId="741"/>
            <ac:spMk id="15" creationId="{153AD940-E6EA-1CCC-CD36-E0845DF08540}"/>
          </ac:spMkLst>
        </pc:spChg>
        <pc:spChg chg="mod">
          <ac:chgData name="Rafael Aronis" userId="a6a7f4db76861420" providerId="LiveId" clId="{92E4FB19-2608-466A-A8AE-31C4A3F8E5FE}" dt="2024-06-06T16:21:09.866" v="1165"/>
          <ac:spMkLst>
            <pc:docMk/>
            <pc:sldMk cId="3909742826" sldId="741"/>
            <ac:spMk id="16" creationId="{3192BE05-EB69-F2B4-CED9-A314EED45563}"/>
          </ac:spMkLst>
        </pc:spChg>
        <pc:spChg chg="mod">
          <ac:chgData name="Rafael Aronis" userId="a6a7f4db76861420" providerId="LiveId" clId="{92E4FB19-2608-466A-A8AE-31C4A3F8E5FE}" dt="2024-06-06T19:08:01.038" v="2239" actId="20577"/>
          <ac:spMkLst>
            <pc:docMk/>
            <pc:sldMk cId="3909742826" sldId="741"/>
            <ac:spMk id="17" creationId="{061CA771-C369-C5C8-5E64-F733E859A74F}"/>
          </ac:spMkLst>
        </pc:spChg>
        <pc:spChg chg="mod">
          <ac:chgData name="Rafael Aronis" userId="a6a7f4db76861420" providerId="LiveId" clId="{92E4FB19-2608-466A-A8AE-31C4A3F8E5FE}" dt="2024-06-06T20:31:22.515" v="2363" actId="20577"/>
          <ac:spMkLst>
            <pc:docMk/>
            <pc:sldMk cId="3909742826" sldId="741"/>
            <ac:spMk id="22" creationId="{3B9E7F3A-13E9-DDF5-0B17-29CBB45A6BE6}"/>
          </ac:spMkLst>
        </pc:spChg>
        <pc:spChg chg="mod">
          <ac:chgData name="Rafael Aronis" userId="a6a7f4db76861420" providerId="LiveId" clId="{92E4FB19-2608-466A-A8AE-31C4A3F8E5FE}" dt="2024-06-06T20:30:53.610" v="2343" actId="20577"/>
          <ac:spMkLst>
            <pc:docMk/>
            <pc:sldMk cId="3909742826" sldId="741"/>
            <ac:spMk id="23" creationId="{910C7382-1463-A337-3BCE-4A3DE070E335}"/>
          </ac:spMkLst>
        </pc:spChg>
        <pc:grpChg chg="add mod">
          <ac:chgData name="Rafael Aronis" userId="a6a7f4db76861420" providerId="LiveId" clId="{92E4FB19-2608-466A-A8AE-31C4A3F8E5FE}" dt="2024-06-06T16:25:27.073" v="1346" actId="164"/>
          <ac:grpSpMkLst>
            <pc:docMk/>
            <pc:sldMk cId="3909742826" sldId="741"/>
            <ac:grpSpMk id="5" creationId="{A918ECFE-4460-94D0-4C23-CB92FBC37016}"/>
          </ac:grpSpMkLst>
        </pc:grpChg>
        <pc:grpChg chg="mod">
          <ac:chgData name="Rafael Aronis" userId="a6a7f4db76861420" providerId="LiveId" clId="{92E4FB19-2608-466A-A8AE-31C4A3F8E5FE}" dt="2024-06-06T19:08:01.038" v="2239" actId="20577"/>
          <ac:grpSpMkLst>
            <pc:docMk/>
            <pc:sldMk cId="3909742826" sldId="741"/>
            <ac:grpSpMk id="7" creationId="{ECEB48FE-840E-E793-9DBF-4C75D0E758B9}"/>
          </ac:grpSpMkLst>
        </pc:grpChg>
        <pc:grpChg chg="add del mod">
          <ac:chgData name="Rafael Aronis" userId="a6a7f4db76861420" providerId="LiveId" clId="{92E4FB19-2608-466A-A8AE-31C4A3F8E5FE}" dt="2024-06-06T16:22:38.730" v="1190" actId="478"/>
          <ac:grpSpMkLst>
            <pc:docMk/>
            <pc:sldMk cId="3909742826" sldId="741"/>
            <ac:grpSpMk id="14" creationId="{6CC24252-BAC7-9347-04E3-A37920EB2A32}"/>
          </ac:grpSpMkLst>
        </pc:grpChg>
        <pc:grpChg chg="add mod">
          <ac:chgData name="Rafael Aronis" userId="a6a7f4db76861420" providerId="LiveId" clId="{92E4FB19-2608-466A-A8AE-31C4A3F8E5FE}" dt="2024-06-06T16:25:31.166" v="1347" actId="408"/>
          <ac:grpSpMkLst>
            <pc:docMk/>
            <pc:sldMk cId="3909742826" sldId="741"/>
            <ac:grpSpMk id="20" creationId="{C0A809C5-28C3-9EF3-FE35-025B6A0135CC}"/>
          </ac:grpSpMkLst>
        </pc:grpChg>
        <pc:grpChg chg="add mod">
          <ac:chgData name="Rafael Aronis" userId="a6a7f4db76861420" providerId="LiveId" clId="{92E4FB19-2608-466A-A8AE-31C4A3F8E5FE}" dt="2024-06-06T20:30:11.836" v="2335" actId="20577"/>
          <ac:grpSpMkLst>
            <pc:docMk/>
            <pc:sldMk cId="3909742826" sldId="741"/>
            <ac:grpSpMk id="21" creationId="{5A01E591-3348-36BF-E7B5-B86E42632738}"/>
          </ac:grpSpMkLst>
        </pc:grpChg>
        <pc:picChg chg="add del mod">
          <ac:chgData name="Rafael Aronis" userId="a6a7f4db76861420" providerId="LiveId" clId="{92E4FB19-2608-466A-A8AE-31C4A3F8E5FE}" dt="2024-06-06T16:22:22.214" v="1184" actId="478"/>
          <ac:picMkLst>
            <pc:docMk/>
            <pc:sldMk cId="3909742826" sldId="741"/>
            <ac:picMk id="3" creationId="{89ED4D56-F2A9-B23C-4B98-F29CFB8146C8}"/>
          </ac:picMkLst>
        </pc:picChg>
        <pc:picChg chg="del">
          <ac:chgData name="Rafael Aronis" userId="a6a7f4db76861420" providerId="LiveId" clId="{92E4FB19-2608-466A-A8AE-31C4A3F8E5FE}" dt="2024-06-06T16:19:40.934" v="1154" actId="478"/>
          <ac:picMkLst>
            <pc:docMk/>
            <pc:sldMk cId="3909742826" sldId="741"/>
            <ac:picMk id="6" creationId="{CF202D84-DCE2-86E0-AD08-4C1E2310709C}"/>
          </ac:picMkLst>
        </pc:picChg>
        <pc:picChg chg="del">
          <ac:chgData name="Rafael Aronis" userId="a6a7f4db76861420" providerId="LiveId" clId="{92E4FB19-2608-466A-A8AE-31C4A3F8E5FE}" dt="2024-06-06T16:19:41.411" v="1155" actId="478"/>
          <ac:picMkLst>
            <pc:docMk/>
            <pc:sldMk cId="3909742826" sldId="741"/>
            <ac:picMk id="10" creationId="{560D1E7A-12AE-D4F6-668B-17DA7ECA6613}"/>
          </ac:picMkLst>
        </pc:picChg>
        <pc:picChg chg="add mod">
          <ac:chgData name="Rafael Aronis" userId="a6a7f4db76861420" providerId="LiveId" clId="{92E4FB19-2608-466A-A8AE-31C4A3F8E5FE}" dt="2024-06-06T16:25:27.073" v="1346" actId="164"/>
          <ac:picMkLst>
            <pc:docMk/>
            <pc:sldMk cId="3909742826" sldId="741"/>
            <ac:picMk id="13" creationId="{93EEEE12-2989-E830-7241-1847AA1FAD9A}"/>
          </ac:picMkLst>
        </pc:picChg>
        <pc:picChg chg="add mod">
          <ac:chgData name="Rafael Aronis" userId="a6a7f4db76861420" providerId="LiveId" clId="{92E4FB19-2608-466A-A8AE-31C4A3F8E5FE}" dt="2024-06-06T16:25:27.073" v="1346" actId="164"/>
          <ac:picMkLst>
            <pc:docMk/>
            <pc:sldMk cId="3909742826" sldId="741"/>
            <ac:picMk id="19" creationId="{D60C413B-5E37-98AD-0B8E-84266E6EF8A7}"/>
          </ac:picMkLst>
        </pc:picChg>
      </pc:sldChg>
      <pc:sldChg chg="addSp delSp modSp new mod modNotesTx">
        <pc:chgData name="Rafael Aronis" userId="a6a7f4db76861420" providerId="LiveId" clId="{92E4FB19-2608-466A-A8AE-31C4A3F8E5FE}" dt="2024-06-06T21:35:25.850" v="3615"/>
        <pc:sldMkLst>
          <pc:docMk/>
          <pc:sldMk cId="4003338609" sldId="742"/>
        </pc:sldMkLst>
        <pc:spChg chg="mod">
          <ac:chgData name="Rafael Aronis" userId="a6a7f4db76861420" providerId="LiveId" clId="{92E4FB19-2608-466A-A8AE-31C4A3F8E5FE}" dt="2024-06-06T18:37:03.791" v="1896"/>
          <ac:spMkLst>
            <pc:docMk/>
            <pc:sldMk cId="4003338609" sldId="742"/>
            <ac:spMk id="2" creationId="{CCAA58E2-D4F1-5EE2-C1B2-26DB806A04F5}"/>
          </ac:spMkLst>
        </pc:spChg>
        <pc:spChg chg="del">
          <ac:chgData name="Rafael Aronis" userId="a6a7f4db76861420" providerId="LiveId" clId="{92E4FB19-2608-466A-A8AE-31C4A3F8E5FE}" dt="2024-06-06T16:32:32.595" v="1380" actId="478"/>
          <ac:spMkLst>
            <pc:docMk/>
            <pc:sldMk cId="4003338609" sldId="742"/>
            <ac:spMk id="3" creationId="{2F03CDD2-8DC8-6714-E60B-7DF58262E28B}"/>
          </ac:spMkLst>
        </pc:spChg>
        <pc:spChg chg="mod">
          <ac:chgData name="Rafael Aronis" userId="a6a7f4db76861420" providerId="LiveId" clId="{92E4FB19-2608-466A-A8AE-31C4A3F8E5FE}" dt="2024-06-06T16:32:32.811" v="1381"/>
          <ac:spMkLst>
            <pc:docMk/>
            <pc:sldMk cId="4003338609" sldId="742"/>
            <ac:spMk id="7" creationId="{51319A4A-0A7B-26E1-881B-A473F421E8AE}"/>
          </ac:spMkLst>
        </pc:spChg>
        <pc:spChg chg="mod">
          <ac:chgData name="Rafael Aronis" userId="a6a7f4db76861420" providerId="LiveId" clId="{92E4FB19-2608-466A-A8AE-31C4A3F8E5FE}" dt="2024-06-06T16:32:32.811" v="1381"/>
          <ac:spMkLst>
            <pc:docMk/>
            <pc:sldMk cId="4003338609" sldId="742"/>
            <ac:spMk id="9" creationId="{F3C70EB4-B249-F88A-981B-5DB53978D0AC}"/>
          </ac:spMkLst>
        </pc:spChg>
        <pc:spChg chg="mod">
          <ac:chgData name="Rafael Aronis" userId="a6a7f4db76861420" providerId="LiveId" clId="{92E4FB19-2608-466A-A8AE-31C4A3F8E5FE}" dt="2024-06-06T16:32:32.811" v="1381"/>
          <ac:spMkLst>
            <pc:docMk/>
            <pc:sldMk cId="4003338609" sldId="742"/>
            <ac:spMk id="10" creationId="{D80CF1C5-4D48-1A4E-59FF-DB35C0C88CCE}"/>
          </ac:spMkLst>
        </pc:spChg>
        <pc:spChg chg="mod">
          <ac:chgData name="Rafael Aronis" userId="a6a7f4db76861420" providerId="LiveId" clId="{92E4FB19-2608-466A-A8AE-31C4A3F8E5FE}" dt="2024-06-06T16:32:32.811" v="1381"/>
          <ac:spMkLst>
            <pc:docMk/>
            <pc:sldMk cId="4003338609" sldId="742"/>
            <ac:spMk id="11" creationId="{4FB1419E-5860-D816-8E91-144700514FE0}"/>
          </ac:spMkLst>
        </pc:spChg>
        <pc:spChg chg="mod">
          <ac:chgData name="Rafael Aronis" userId="a6a7f4db76861420" providerId="LiveId" clId="{92E4FB19-2608-466A-A8AE-31C4A3F8E5FE}" dt="2024-06-06T16:32:32.811" v="1381"/>
          <ac:spMkLst>
            <pc:docMk/>
            <pc:sldMk cId="4003338609" sldId="742"/>
            <ac:spMk id="12" creationId="{54B2334E-FE9B-F9B8-A4DD-1222E89C994E}"/>
          </ac:spMkLst>
        </pc:spChg>
        <pc:spChg chg="mod">
          <ac:chgData name="Rafael Aronis" userId="a6a7f4db76861420" providerId="LiveId" clId="{92E4FB19-2608-466A-A8AE-31C4A3F8E5FE}" dt="2024-06-06T16:32:32.811" v="1381"/>
          <ac:spMkLst>
            <pc:docMk/>
            <pc:sldMk cId="4003338609" sldId="742"/>
            <ac:spMk id="13" creationId="{B1C88803-A760-4F74-DB19-37D04BEC1771}"/>
          </ac:spMkLst>
        </pc:spChg>
        <pc:spChg chg="add mod">
          <ac:chgData name="Rafael Aronis" userId="a6a7f4db76861420" providerId="LiveId" clId="{92E4FB19-2608-466A-A8AE-31C4A3F8E5FE}" dt="2024-06-06T21:03:34.056" v="2945" actId="20577"/>
          <ac:spMkLst>
            <pc:docMk/>
            <pc:sldMk cId="4003338609" sldId="742"/>
            <ac:spMk id="14" creationId="{29321791-4775-0A07-7CDD-B8B4BE5314F7}"/>
          </ac:spMkLst>
        </pc:spChg>
        <pc:spChg chg="mod">
          <ac:chgData name="Rafael Aronis" userId="a6a7f4db76861420" providerId="LiveId" clId="{92E4FB19-2608-466A-A8AE-31C4A3F8E5FE}" dt="2024-06-06T21:19:57.894" v="3297" actId="14"/>
          <ac:spMkLst>
            <pc:docMk/>
            <pc:sldMk cId="4003338609" sldId="742"/>
            <ac:spMk id="22" creationId="{C72C83F2-8785-DB1A-13A6-F2A29497A5F4}"/>
          </ac:spMkLst>
        </pc:spChg>
        <pc:spChg chg="mod">
          <ac:chgData name="Rafael Aronis" userId="a6a7f4db76861420" providerId="LiveId" clId="{92E4FB19-2608-466A-A8AE-31C4A3F8E5FE}" dt="2024-06-06T21:19:48.914" v="3293"/>
          <ac:spMkLst>
            <pc:docMk/>
            <pc:sldMk cId="4003338609" sldId="742"/>
            <ac:spMk id="23" creationId="{E8063BB8-25E7-4DD9-A4D7-F85D5B643E56}"/>
          </ac:spMkLst>
        </pc:spChg>
        <pc:spChg chg="add mod">
          <ac:chgData name="Rafael Aronis" userId="a6a7f4db76861420" providerId="LiveId" clId="{92E4FB19-2608-466A-A8AE-31C4A3F8E5FE}" dt="2024-06-06T21:26:28.222" v="3369" actId="1076"/>
          <ac:spMkLst>
            <pc:docMk/>
            <pc:sldMk cId="4003338609" sldId="742"/>
            <ac:spMk id="24" creationId="{93440705-2FE7-A83A-90A3-57ACE9D02226}"/>
          </ac:spMkLst>
        </pc:spChg>
        <pc:spChg chg="mod">
          <ac:chgData name="Rafael Aronis" userId="a6a7f4db76861420" providerId="LiveId" clId="{92E4FB19-2608-466A-A8AE-31C4A3F8E5FE}" dt="2024-06-06T21:19:16.656" v="3284"/>
          <ac:spMkLst>
            <pc:docMk/>
            <pc:sldMk cId="4003338609" sldId="742"/>
            <ac:spMk id="28" creationId="{51319A4A-0A7B-26E1-881B-A473F421E8AE}"/>
          </ac:spMkLst>
        </pc:spChg>
        <pc:spChg chg="mod">
          <ac:chgData name="Rafael Aronis" userId="a6a7f4db76861420" providerId="LiveId" clId="{92E4FB19-2608-466A-A8AE-31C4A3F8E5FE}" dt="2024-06-06T21:19:16.656" v="3284"/>
          <ac:spMkLst>
            <pc:docMk/>
            <pc:sldMk cId="4003338609" sldId="742"/>
            <ac:spMk id="30" creationId="{F3C70EB4-B249-F88A-981B-5DB53978D0AC}"/>
          </ac:spMkLst>
        </pc:spChg>
        <pc:spChg chg="mod">
          <ac:chgData name="Rafael Aronis" userId="a6a7f4db76861420" providerId="LiveId" clId="{92E4FB19-2608-466A-A8AE-31C4A3F8E5FE}" dt="2024-06-06T21:19:16.656" v="3284"/>
          <ac:spMkLst>
            <pc:docMk/>
            <pc:sldMk cId="4003338609" sldId="742"/>
            <ac:spMk id="31" creationId="{D80CF1C5-4D48-1A4E-59FF-DB35C0C88CCE}"/>
          </ac:spMkLst>
        </pc:spChg>
        <pc:spChg chg="mod">
          <ac:chgData name="Rafael Aronis" userId="a6a7f4db76861420" providerId="LiveId" clId="{92E4FB19-2608-466A-A8AE-31C4A3F8E5FE}" dt="2024-06-06T21:19:16.656" v="3284"/>
          <ac:spMkLst>
            <pc:docMk/>
            <pc:sldMk cId="4003338609" sldId="742"/>
            <ac:spMk id="32" creationId="{4FB1419E-5860-D816-8E91-144700514FE0}"/>
          </ac:spMkLst>
        </pc:spChg>
        <pc:spChg chg="mod">
          <ac:chgData name="Rafael Aronis" userId="a6a7f4db76861420" providerId="LiveId" clId="{92E4FB19-2608-466A-A8AE-31C4A3F8E5FE}" dt="2024-06-06T21:19:31.253" v="3290" actId="1076"/>
          <ac:spMkLst>
            <pc:docMk/>
            <pc:sldMk cId="4003338609" sldId="742"/>
            <ac:spMk id="33" creationId="{54B2334E-FE9B-F9B8-A4DD-1222E89C994E}"/>
          </ac:spMkLst>
        </pc:spChg>
        <pc:spChg chg="mod">
          <ac:chgData name="Rafael Aronis" userId="a6a7f4db76861420" providerId="LiveId" clId="{92E4FB19-2608-466A-A8AE-31C4A3F8E5FE}" dt="2024-06-06T21:19:16.656" v="3284"/>
          <ac:spMkLst>
            <pc:docMk/>
            <pc:sldMk cId="4003338609" sldId="742"/>
            <ac:spMk id="34" creationId="{B1C88803-A760-4F74-DB19-37D04BEC1771}"/>
          </ac:spMkLst>
        </pc:spChg>
        <pc:spChg chg="mod">
          <ac:chgData name="Rafael Aronis" userId="a6a7f4db76861420" providerId="LiveId" clId="{92E4FB19-2608-466A-A8AE-31C4A3F8E5FE}" dt="2024-06-06T21:35:25.850" v="3615"/>
          <ac:spMkLst>
            <pc:docMk/>
            <pc:sldMk cId="4003338609" sldId="742"/>
            <ac:spMk id="37" creationId="{731E1FA2-4A5D-A590-E4F6-16969B6E8D93}"/>
          </ac:spMkLst>
        </pc:spChg>
        <pc:spChg chg="mod">
          <ac:chgData name="Rafael Aronis" userId="a6a7f4db76861420" providerId="LiveId" clId="{92E4FB19-2608-466A-A8AE-31C4A3F8E5FE}" dt="2024-06-06T21:35:25.850" v="3615"/>
          <ac:spMkLst>
            <pc:docMk/>
            <pc:sldMk cId="4003338609" sldId="742"/>
            <ac:spMk id="39" creationId="{52DA9275-4123-1B8E-2B08-272B086319EA}"/>
          </ac:spMkLst>
        </pc:spChg>
        <pc:spChg chg="mod">
          <ac:chgData name="Rafael Aronis" userId="a6a7f4db76861420" providerId="LiveId" clId="{92E4FB19-2608-466A-A8AE-31C4A3F8E5FE}" dt="2024-06-06T21:35:25.850" v="3615"/>
          <ac:spMkLst>
            <pc:docMk/>
            <pc:sldMk cId="4003338609" sldId="742"/>
            <ac:spMk id="40" creationId="{B96A827C-BDD9-441C-0557-6422499D9CD5}"/>
          </ac:spMkLst>
        </pc:spChg>
        <pc:spChg chg="mod">
          <ac:chgData name="Rafael Aronis" userId="a6a7f4db76861420" providerId="LiveId" clId="{92E4FB19-2608-466A-A8AE-31C4A3F8E5FE}" dt="2024-06-06T21:35:25.850" v="3615"/>
          <ac:spMkLst>
            <pc:docMk/>
            <pc:sldMk cId="4003338609" sldId="742"/>
            <ac:spMk id="41" creationId="{C37016CB-700B-25C6-6728-3F40DA71F57F}"/>
          </ac:spMkLst>
        </pc:spChg>
        <pc:spChg chg="mod">
          <ac:chgData name="Rafael Aronis" userId="a6a7f4db76861420" providerId="LiveId" clId="{92E4FB19-2608-466A-A8AE-31C4A3F8E5FE}" dt="2024-06-06T21:35:25.850" v="3615"/>
          <ac:spMkLst>
            <pc:docMk/>
            <pc:sldMk cId="4003338609" sldId="742"/>
            <ac:spMk id="42" creationId="{BA20B48D-2060-F69C-E0AA-9D79CE5F6F90}"/>
          </ac:spMkLst>
        </pc:spChg>
        <pc:spChg chg="mod">
          <ac:chgData name="Rafael Aronis" userId="a6a7f4db76861420" providerId="LiveId" clId="{92E4FB19-2608-466A-A8AE-31C4A3F8E5FE}" dt="2024-06-06T21:35:25.850" v="3615"/>
          <ac:spMkLst>
            <pc:docMk/>
            <pc:sldMk cId="4003338609" sldId="742"/>
            <ac:spMk id="43" creationId="{060EF760-B069-23E4-B026-24651B638A2D}"/>
          </ac:spMkLst>
        </pc:spChg>
        <pc:grpChg chg="add del mod">
          <ac:chgData name="Rafael Aronis" userId="a6a7f4db76861420" providerId="LiveId" clId="{92E4FB19-2608-466A-A8AE-31C4A3F8E5FE}" dt="2024-06-06T21:08:18.669" v="2993" actId="21"/>
          <ac:grpSpMkLst>
            <pc:docMk/>
            <pc:sldMk cId="4003338609" sldId="742"/>
            <ac:grpSpMk id="5" creationId="{6A372FA7-E26F-7E14-513A-5C3E093B9156}"/>
          </ac:grpSpMkLst>
        </pc:grpChg>
        <pc:grpChg chg="mod">
          <ac:chgData name="Rafael Aronis" userId="a6a7f4db76861420" providerId="LiveId" clId="{92E4FB19-2608-466A-A8AE-31C4A3F8E5FE}" dt="2024-06-06T16:32:32.811" v="1381"/>
          <ac:grpSpMkLst>
            <pc:docMk/>
            <pc:sldMk cId="4003338609" sldId="742"/>
            <ac:grpSpMk id="6" creationId="{D96E5CEA-75F5-5BBA-7A20-6FE96222360F}"/>
          </ac:grpSpMkLst>
        </pc:grpChg>
        <pc:grpChg chg="add mod">
          <ac:chgData name="Rafael Aronis" userId="a6a7f4db76861420" providerId="LiveId" clId="{92E4FB19-2608-466A-A8AE-31C4A3F8E5FE}" dt="2024-06-06T21:20:14.755" v="3298" actId="14100"/>
          <ac:grpSpMkLst>
            <pc:docMk/>
            <pc:sldMk cId="4003338609" sldId="742"/>
            <ac:grpSpMk id="21" creationId="{3569EDFD-2C19-AAC2-7206-E07FE5761734}"/>
          </ac:grpSpMkLst>
        </pc:grpChg>
        <pc:grpChg chg="add del mod">
          <ac:chgData name="Rafael Aronis" userId="a6a7f4db76861420" providerId="LiveId" clId="{92E4FB19-2608-466A-A8AE-31C4A3F8E5FE}" dt="2024-06-06T21:35:25.656" v="3614" actId="478"/>
          <ac:grpSpMkLst>
            <pc:docMk/>
            <pc:sldMk cId="4003338609" sldId="742"/>
            <ac:grpSpMk id="26" creationId="{6A372FA7-E26F-7E14-513A-5C3E093B9156}"/>
          </ac:grpSpMkLst>
        </pc:grpChg>
        <pc:grpChg chg="mod">
          <ac:chgData name="Rafael Aronis" userId="a6a7f4db76861420" providerId="LiveId" clId="{92E4FB19-2608-466A-A8AE-31C4A3F8E5FE}" dt="2024-06-06T21:19:16.656" v="3284"/>
          <ac:grpSpMkLst>
            <pc:docMk/>
            <pc:sldMk cId="4003338609" sldId="742"/>
            <ac:grpSpMk id="27" creationId="{D96E5CEA-75F5-5BBA-7A20-6FE96222360F}"/>
          </ac:grpSpMkLst>
        </pc:grpChg>
        <pc:grpChg chg="add mod">
          <ac:chgData name="Rafael Aronis" userId="a6a7f4db76861420" providerId="LiveId" clId="{92E4FB19-2608-466A-A8AE-31C4A3F8E5FE}" dt="2024-06-06T21:35:25.850" v="3615"/>
          <ac:grpSpMkLst>
            <pc:docMk/>
            <pc:sldMk cId="4003338609" sldId="742"/>
            <ac:grpSpMk id="35" creationId="{B64D02D3-FE7E-5E7E-5353-4391FA730AF5}"/>
          </ac:grpSpMkLst>
        </pc:grpChg>
        <pc:grpChg chg="mod">
          <ac:chgData name="Rafael Aronis" userId="a6a7f4db76861420" providerId="LiveId" clId="{92E4FB19-2608-466A-A8AE-31C4A3F8E5FE}" dt="2024-06-06T21:35:25.850" v="3615"/>
          <ac:grpSpMkLst>
            <pc:docMk/>
            <pc:sldMk cId="4003338609" sldId="742"/>
            <ac:grpSpMk id="36" creationId="{C9FE776D-99B6-95A1-F834-26DE84357537}"/>
          </ac:grpSpMkLst>
        </pc:grpChg>
        <pc:picChg chg="add del mod">
          <ac:chgData name="Rafael Aronis" userId="a6a7f4db76861420" providerId="LiveId" clId="{92E4FB19-2608-466A-A8AE-31C4A3F8E5FE}" dt="2024-06-06T21:08:18.669" v="2993" actId="21"/>
          <ac:picMkLst>
            <pc:docMk/>
            <pc:sldMk cId="4003338609" sldId="742"/>
            <ac:picMk id="16" creationId="{C2C879DC-9A47-7D35-1070-FD899C02C311}"/>
          </ac:picMkLst>
        </pc:picChg>
        <pc:picChg chg="add del mod">
          <ac:chgData name="Rafael Aronis" userId="a6a7f4db76861420" providerId="LiveId" clId="{92E4FB19-2608-466A-A8AE-31C4A3F8E5FE}" dt="2024-06-06T21:02:30.656" v="2913" actId="478"/>
          <ac:picMkLst>
            <pc:docMk/>
            <pc:sldMk cId="4003338609" sldId="742"/>
            <ac:picMk id="18" creationId="{9DDC6E03-F3A8-5EDC-E645-E67913843ABD}"/>
          </ac:picMkLst>
        </pc:picChg>
        <pc:picChg chg="add del mod">
          <ac:chgData name="Rafael Aronis" userId="a6a7f4db76861420" providerId="LiveId" clId="{92E4FB19-2608-466A-A8AE-31C4A3F8E5FE}" dt="2024-06-06T21:08:18.669" v="2993" actId="21"/>
          <ac:picMkLst>
            <pc:docMk/>
            <pc:sldMk cId="4003338609" sldId="742"/>
            <ac:picMk id="20" creationId="{F13A3A9E-9432-EC9B-EB46-24103A47E2DC}"/>
          </ac:picMkLst>
        </pc:picChg>
        <pc:picChg chg="add del mod">
          <ac:chgData name="Rafael Aronis" userId="a6a7f4db76861420" providerId="LiveId" clId="{92E4FB19-2608-466A-A8AE-31C4A3F8E5FE}" dt="2024-06-06T21:20:59.951" v="3305" actId="21"/>
          <ac:picMkLst>
            <pc:docMk/>
            <pc:sldMk cId="4003338609" sldId="742"/>
            <ac:picMk id="25" creationId="{C2C879DC-9A47-7D35-1070-FD899C02C311}"/>
          </ac:picMkLst>
        </pc:picChg>
        <pc:cxnChg chg="mod">
          <ac:chgData name="Rafael Aronis" userId="a6a7f4db76861420" providerId="LiveId" clId="{92E4FB19-2608-466A-A8AE-31C4A3F8E5FE}" dt="2024-06-06T16:32:32.811" v="1381"/>
          <ac:cxnSpMkLst>
            <pc:docMk/>
            <pc:sldMk cId="4003338609" sldId="742"/>
            <ac:cxnSpMk id="8" creationId="{37466C77-0B86-296D-85BE-881CF4A68AB1}"/>
          </ac:cxnSpMkLst>
        </pc:cxnChg>
        <pc:cxnChg chg="mod">
          <ac:chgData name="Rafael Aronis" userId="a6a7f4db76861420" providerId="LiveId" clId="{92E4FB19-2608-466A-A8AE-31C4A3F8E5FE}" dt="2024-06-06T21:19:16.656" v="3284"/>
          <ac:cxnSpMkLst>
            <pc:docMk/>
            <pc:sldMk cId="4003338609" sldId="742"/>
            <ac:cxnSpMk id="29" creationId="{37466C77-0B86-296D-85BE-881CF4A68AB1}"/>
          </ac:cxnSpMkLst>
        </pc:cxnChg>
        <pc:cxnChg chg="mod">
          <ac:chgData name="Rafael Aronis" userId="a6a7f4db76861420" providerId="LiveId" clId="{92E4FB19-2608-466A-A8AE-31C4A3F8E5FE}" dt="2024-06-06T21:35:25.850" v="3615"/>
          <ac:cxnSpMkLst>
            <pc:docMk/>
            <pc:sldMk cId="4003338609" sldId="742"/>
            <ac:cxnSpMk id="38" creationId="{0611EFED-729A-63A6-BB6A-3F66458519DA}"/>
          </ac:cxnSpMkLst>
        </pc:cxnChg>
      </pc:sldChg>
      <pc:sldChg chg="addSp delSp modSp add mod modClrScheme chgLayout">
        <pc:chgData name="Rafael Aronis" userId="a6a7f4db76861420" providerId="LiveId" clId="{92E4FB19-2608-466A-A8AE-31C4A3F8E5FE}" dt="2024-06-06T22:03:08.420" v="4117" actId="700"/>
        <pc:sldMkLst>
          <pc:docMk/>
          <pc:sldMk cId="1661471251" sldId="743"/>
        </pc:sldMkLst>
        <pc:spChg chg="del mod ord">
          <ac:chgData name="Rafael Aronis" userId="a6a7f4db76861420" providerId="LiveId" clId="{92E4FB19-2608-466A-A8AE-31C4A3F8E5FE}" dt="2024-06-06T22:03:08.420" v="4117" actId="700"/>
          <ac:spMkLst>
            <pc:docMk/>
            <pc:sldMk cId="1661471251" sldId="743"/>
            <ac:spMk id="2" creationId="{0B45931F-E56B-716A-ED2A-516DCD34F225}"/>
          </ac:spMkLst>
        </pc:spChg>
        <pc:spChg chg="mod ord">
          <ac:chgData name="Rafael Aronis" userId="a6a7f4db76861420" providerId="LiveId" clId="{92E4FB19-2608-466A-A8AE-31C4A3F8E5FE}" dt="2024-06-06T22:03:08.420" v="4117" actId="700"/>
          <ac:spMkLst>
            <pc:docMk/>
            <pc:sldMk cId="1661471251" sldId="743"/>
            <ac:spMk id="3" creationId="{4B5A57A1-56B4-4F6A-AC8C-E0286189FF4F}"/>
          </ac:spMkLst>
        </pc:spChg>
        <pc:spChg chg="mod">
          <ac:chgData name="Rafael Aronis" userId="a6a7f4db76861420" providerId="LiveId" clId="{92E4FB19-2608-466A-A8AE-31C4A3F8E5FE}" dt="2024-06-06T18:33:42.658" v="1858" actId="14100"/>
          <ac:spMkLst>
            <pc:docMk/>
            <pc:sldMk cId="1661471251" sldId="743"/>
            <ac:spMk id="5" creationId="{00B6B4B9-8112-4E60-3F3A-626499686F79}"/>
          </ac:spMkLst>
        </pc:spChg>
        <pc:spChg chg="add del">
          <ac:chgData name="Rafael Aronis" userId="a6a7f4db76861420" providerId="LiveId" clId="{92E4FB19-2608-466A-A8AE-31C4A3F8E5FE}" dt="2024-06-06T18:33:14.853" v="1854" actId="22"/>
          <ac:spMkLst>
            <pc:docMk/>
            <pc:sldMk cId="1661471251" sldId="743"/>
            <ac:spMk id="7" creationId="{69A72BF4-4B1D-BB76-08BE-F9BEB1A8A5DF}"/>
          </ac:spMkLst>
        </pc:spChg>
        <pc:spChg chg="add mod ord">
          <ac:chgData name="Rafael Aronis" userId="a6a7f4db76861420" providerId="LiveId" clId="{92E4FB19-2608-466A-A8AE-31C4A3F8E5FE}" dt="2024-06-06T22:03:08.420" v="4117" actId="700"/>
          <ac:spMkLst>
            <pc:docMk/>
            <pc:sldMk cId="1661471251" sldId="743"/>
            <ac:spMk id="8" creationId="{52602D18-A13C-7054-E7CB-312378366EA9}"/>
          </ac:spMkLst>
        </pc:spChg>
        <pc:spChg chg="add mod ord">
          <ac:chgData name="Rafael Aronis" userId="a6a7f4db76861420" providerId="LiveId" clId="{92E4FB19-2608-466A-A8AE-31C4A3F8E5FE}" dt="2024-06-06T22:03:08.420" v="4117" actId="700"/>
          <ac:spMkLst>
            <pc:docMk/>
            <pc:sldMk cId="1661471251" sldId="743"/>
            <ac:spMk id="9" creationId="{EA147186-EB8E-BB69-FD67-361FCF3ECD20}"/>
          </ac:spMkLst>
        </pc:spChg>
      </pc:sldChg>
      <pc:sldChg chg="addSp delSp modSp new del mod modClrScheme chgLayout">
        <pc:chgData name="Rafael Aronis" userId="a6a7f4db76861420" providerId="LiveId" clId="{92E4FB19-2608-466A-A8AE-31C4A3F8E5FE}" dt="2024-06-06T22:02:40.341" v="4115" actId="47"/>
        <pc:sldMkLst>
          <pc:docMk/>
          <pc:sldMk cId="4258427198" sldId="744"/>
        </pc:sldMkLst>
        <pc:spChg chg="mod ord">
          <ac:chgData name="Rafael Aronis" userId="a6a7f4db76861420" providerId="LiveId" clId="{92E4FB19-2608-466A-A8AE-31C4A3F8E5FE}" dt="2024-06-06T22:01:05.822" v="4100" actId="700"/>
          <ac:spMkLst>
            <pc:docMk/>
            <pc:sldMk cId="4258427198" sldId="744"/>
            <ac:spMk id="2" creationId="{36418F00-CE5B-DF30-7ECE-4AAD815A9CBB}"/>
          </ac:spMkLst>
        </pc:spChg>
        <pc:spChg chg="mod ord">
          <ac:chgData name="Rafael Aronis" userId="a6a7f4db76861420" providerId="LiveId" clId="{92E4FB19-2608-466A-A8AE-31C4A3F8E5FE}" dt="2024-06-06T22:01:05.822" v="4100" actId="700"/>
          <ac:spMkLst>
            <pc:docMk/>
            <pc:sldMk cId="4258427198" sldId="744"/>
            <ac:spMk id="3" creationId="{006FEB2F-E62D-C6C3-F92E-C1CD96FE6B23}"/>
          </ac:spMkLst>
        </pc:spChg>
        <pc:spChg chg="add mod">
          <ac:chgData name="Rafael Aronis" userId="a6a7f4db76861420" providerId="LiveId" clId="{92E4FB19-2608-466A-A8AE-31C4A3F8E5FE}" dt="2024-06-06T16:46:35.411" v="1452" actId="408"/>
          <ac:spMkLst>
            <pc:docMk/>
            <pc:sldMk cId="4258427198" sldId="744"/>
            <ac:spMk id="5" creationId="{42FA2939-2921-A125-85EC-82E56D5A60BD}"/>
          </ac:spMkLst>
        </pc:spChg>
        <pc:spChg chg="add mod">
          <ac:chgData name="Rafael Aronis" userId="a6a7f4db76861420" providerId="LiveId" clId="{92E4FB19-2608-466A-A8AE-31C4A3F8E5FE}" dt="2024-06-06T21:58:44.148" v="4097" actId="207"/>
          <ac:spMkLst>
            <pc:docMk/>
            <pc:sldMk cId="4258427198" sldId="744"/>
            <ac:spMk id="6" creationId="{CC0213E7-EDFC-1962-1E07-EA616F31AA6C}"/>
          </ac:spMkLst>
        </pc:spChg>
        <pc:spChg chg="add mod">
          <ac:chgData name="Rafael Aronis" userId="a6a7f4db76861420" providerId="LiveId" clId="{92E4FB19-2608-466A-A8AE-31C4A3F8E5FE}" dt="2024-06-06T16:46:35.411" v="1452" actId="408"/>
          <ac:spMkLst>
            <pc:docMk/>
            <pc:sldMk cId="4258427198" sldId="744"/>
            <ac:spMk id="7" creationId="{267659E3-A416-E493-1DCA-C4F6782419BA}"/>
          </ac:spMkLst>
        </pc:spChg>
        <pc:spChg chg="add mod">
          <ac:chgData name="Rafael Aronis" userId="a6a7f4db76861420" providerId="LiveId" clId="{92E4FB19-2608-466A-A8AE-31C4A3F8E5FE}" dt="2024-06-06T21:58:20.231" v="4095" actId="14100"/>
          <ac:spMkLst>
            <pc:docMk/>
            <pc:sldMk cId="4258427198" sldId="744"/>
            <ac:spMk id="9" creationId="{315BAE8E-6DEA-DF99-B52F-81375FD90EEC}"/>
          </ac:spMkLst>
        </pc:spChg>
        <pc:spChg chg="add mod">
          <ac:chgData name="Rafael Aronis" userId="a6a7f4db76861420" providerId="LiveId" clId="{92E4FB19-2608-466A-A8AE-31C4A3F8E5FE}" dt="2024-06-06T18:23:11.340" v="1852" actId="20577"/>
          <ac:spMkLst>
            <pc:docMk/>
            <pc:sldMk cId="4258427198" sldId="744"/>
            <ac:spMk id="11" creationId="{2255EC99-C49F-8C65-E347-170081CEAE3E}"/>
          </ac:spMkLst>
        </pc:spChg>
        <pc:spChg chg="add mod">
          <ac:chgData name="Rafael Aronis" userId="a6a7f4db76861420" providerId="LiveId" clId="{92E4FB19-2608-466A-A8AE-31C4A3F8E5FE}" dt="2024-06-06T18:09:30.320" v="1768" actId="20577"/>
          <ac:spMkLst>
            <pc:docMk/>
            <pc:sldMk cId="4258427198" sldId="744"/>
            <ac:spMk id="12" creationId="{1A0A2D02-2E18-5123-FE4B-49CFB16DF6D0}"/>
          </ac:spMkLst>
        </pc:spChg>
        <pc:spChg chg="add mod">
          <ac:chgData name="Rafael Aronis" userId="a6a7f4db76861420" providerId="LiveId" clId="{92E4FB19-2608-466A-A8AE-31C4A3F8E5FE}" dt="2024-06-06T18:12:23.695" v="1792" actId="255"/>
          <ac:spMkLst>
            <pc:docMk/>
            <pc:sldMk cId="4258427198" sldId="744"/>
            <ac:spMk id="14" creationId="{DFD481B3-2ECA-0250-154E-125B459FFF00}"/>
          </ac:spMkLst>
        </pc:spChg>
        <pc:spChg chg="add mod">
          <ac:chgData name="Rafael Aronis" userId="a6a7f4db76861420" providerId="LiveId" clId="{92E4FB19-2608-466A-A8AE-31C4A3F8E5FE}" dt="2024-06-06T18:12:03.671" v="1782"/>
          <ac:spMkLst>
            <pc:docMk/>
            <pc:sldMk cId="4258427198" sldId="744"/>
            <ac:spMk id="16" creationId="{D93E3E60-B45C-28C7-5035-116BBB0145F5}"/>
          </ac:spMkLst>
        </pc:spChg>
        <pc:spChg chg="add mod">
          <ac:chgData name="Rafael Aronis" userId="a6a7f4db76861420" providerId="LiveId" clId="{92E4FB19-2608-466A-A8AE-31C4A3F8E5FE}" dt="2024-06-06T18:13:31.955" v="1798"/>
          <ac:spMkLst>
            <pc:docMk/>
            <pc:sldMk cId="4258427198" sldId="744"/>
            <ac:spMk id="17" creationId="{6A2BB744-60A7-F503-FB40-0E394AD0AC7B}"/>
          </ac:spMkLst>
        </pc:spChg>
        <pc:spChg chg="add del mod ord">
          <ac:chgData name="Rafael Aronis" userId="a6a7f4db76861420" providerId="LiveId" clId="{92E4FB19-2608-466A-A8AE-31C4A3F8E5FE}" dt="2024-06-06T22:01:09.363" v="4101" actId="478"/>
          <ac:spMkLst>
            <pc:docMk/>
            <pc:sldMk cId="4258427198" sldId="744"/>
            <ac:spMk id="19" creationId="{818AF8B8-44E1-DC65-64BF-1DFC085CB656}"/>
          </ac:spMkLst>
        </pc:spChg>
        <pc:grpChg chg="add mod">
          <ac:chgData name="Rafael Aronis" userId="a6a7f4db76861420" providerId="LiveId" clId="{92E4FB19-2608-466A-A8AE-31C4A3F8E5FE}" dt="2024-06-06T16:46:35.411" v="1452" actId="408"/>
          <ac:grpSpMkLst>
            <pc:docMk/>
            <pc:sldMk cId="4258427198" sldId="744"/>
            <ac:grpSpMk id="8" creationId="{6B2EE838-C714-1F5A-1C86-B221F670F5AD}"/>
          </ac:grpSpMkLst>
        </pc:grpChg>
        <pc:picChg chg="add mod">
          <ac:chgData name="Rafael Aronis" userId="a6a7f4db76861420" providerId="LiveId" clId="{92E4FB19-2608-466A-A8AE-31C4A3F8E5FE}" dt="2024-06-06T16:46:35.411" v="1452" actId="408"/>
          <ac:picMkLst>
            <pc:docMk/>
            <pc:sldMk cId="4258427198" sldId="744"/>
            <ac:picMk id="4" creationId="{C52D8499-A28E-7733-592E-575A866BADC6}"/>
          </ac:picMkLst>
        </pc:picChg>
        <pc:picChg chg="add mod">
          <ac:chgData name="Rafael Aronis" userId="a6a7f4db76861420" providerId="LiveId" clId="{92E4FB19-2608-466A-A8AE-31C4A3F8E5FE}" dt="2024-06-06T18:15:42.720" v="1811"/>
          <ac:picMkLst>
            <pc:docMk/>
            <pc:sldMk cId="4258427198" sldId="744"/>
            <ac:picMk id="10" creationId="{6A7DA049-307B-EA7B-F93C-E551E5028A66}"/>
          </ac:picMkLst>
        </pc:picChg>
        <pc:picChg chg="add mod">
          <ac:chgData name="Rafael Aronis" userId="a6a7f4db76861420" providerId="LiveId" clId="{92E4FB19-2608-466A-A8AE-31C4A3F8E5FE}" dt="2024-06-06T18:15:48.818" v="1812"/>
          <ac:picMkLst>
            <pc:docMk/>
            <pc:sldMk cId="4258427198" sldId="744"/>
            <ac:picMk id="13" creationId="{30DF51DD-D79B-5333-298E-72369DEC7F67}"/>
          </ac:picMkLst>
        </pc:picChg>
        <pc:picChg chg="add mod">
          <ac:chgData name="Rafael Aronis" userId="a6a7f4db76861420" providerId="LiveId" clId="{92E4FB19-2608-466A-A8AE-31C4A3F8E5FE}" dt="2024-06-06T18:15:29.012" v="1809"/>
          <ac:picMkLst>
            <pc:docMk/>
            <pc:sldMk cId="4258427198" sldId="744"/>
            <ac:picMk id="15" creationId="{4BB1C34D-88DF-A3FA-2BE4-1094CAB961F1}"/>
          </ac:picMkLst>
        </pc:picChg>
        <pc:picChg chg="add mod">
          <ac:chgData name="Rafael Aronis" userId="a6a7f4db76861420" providerId="LiveId" clId="{92E4FB19-2608-466A-A8AE-31C4A3F8E5FE}" dt="2024-06-06T18:15:36.115" v="1810"/>
          <ac:picMkLst>
            <pc:docMk/>
            <pc:sldMk cId="4258427198" sldId="744"/>
            <ac:picMk id="18" creationId="{5C38991B-8499-D77A-2F08-704DD431600D}"/>
          </ac:picMkLst>
        </pc:picChg>
      </pc:sldChg>
      <pc:sldChg chg="addSp delSp modSp add mod ord modClrScheme chgLayout">
        <pc:chgData name="Rafael Aronis" userId="a6a7f4db76861420" providerId="LiveId" clId="{92E4FB19-2608-466A-A8AE-31C4A3F8E5FE}" dt="2024-06-06T22:01:25.769" v="4103" actId="700"/>
        <pc:sldMkLst>
          <pc:docMk/>
          <pc:sldMk cId="901263627" sldId="745"/>
        </pc:sldMkLst>
        <pc:spChg chg="del mod ord">
          <ac:chgData name="Rafael Aronis" userId="a6a7f4db76861420" providerId="LiveId" clId="{92E4FB19-2608-466A-A8AE-31C4A3F8E5FE}" dt="2024-06-06T22:01:25.769" v="4103" actId="700"/>
          <ac:spMkLst>
            <pc:docMk/>
            <pc:sldMk cId="901263627" sldId="745"/>
            <ac:spMk id="2" creationId="{0B45931F-E56B-716A-ED2A-516DCD34F225}"/>
          </ac:spMkLst>
        </pc:spChg>
        <pc:spChg chg="mod ord">
          <ac:chgData name="Rafael Aronis" userId="a6a7f4db76861420" providerId="LiveId" clId="{92E4FB19-2608-466A-A8AE-31C4A3F8E5FE}" dt="2024-06-06T22:01:25.769" v="4103" actId="700"/>
          <ac:spMkLst>
            <pc:docMk/>
            <pc:sldMk cId="901263627" sldId="745"/>
            <ac:spMk id="3" creationId="{4B5A57A1-56B4-4F6A-AC8C-E0286189FF4F}"/>
          </ac:spMkLst>
        </pc:spChg>
        <pc:spChg chg="mod">
          <ac:chgData name="Rafael Aronis" userId="a6a7f4db76861420" providerId="LiveId" clId="{92E4FB19-2608-466A-A8AE-31C4A3F8E5FE}" dt="2024-06-06T16:47:15.006" v="1457"/>
          <ac:spMkLst>
            <pc:docMk/>
            <pc:sldMk cId="901263627" sldId="745"/>
            <ac:spMk id="5" creationId="{00B6B4B9-8112-4E60-3F3A-626499686F79}"/>
          </ac:spMkLst>
        </pc:spChg>
        <pc:spChg chg="add mod ord">
          <ac:chgData name="Rafael Aronis" userId="a6a7f4db76861420" providerId="LiveId" clId="{92E4FB19-2608-466A-A8AE-31C4A3F8E5FE}" dt="2024-06-06T22:01:25.769" v="4103" actId="700"/>
          <ac:spMkLst>
            <pc:docMk/>
            <pc:sldMk cId="901263627" sldId="745"/>
            <ac:spMk id="6" creationId="{498117FF-2A61-5D60-8B6A-91533B815041}"/>
          </ac:spMkLst>
        </pc:spChg>
        <pc:spChg chg="add mod ord">
          <ac:chgData name="Rafael Aronis" userId="a6a7f4db76861420" providerId="LiveId" clId="{92E4FB19-2608-466A-A8AE-31C4A3F8E5FE}" dt="2024-06-06T22:01:25.769" v="4103" actId="700"/>
          <ac:spMkLst>
            <pc:docMk/>
            <pc:sldMk cId="901263627" sldId="745"/>
            <ac:spMk id="7" creationId="{237B77AD-75CD-B3EF-937D-0AC2958EA7DE}"/>
          </ac:spMkLst>
        </pc:spChg>
      </pc:sldChg>
      <pc:sldChg chg="addSp delSp modSp add mod modClrScheme chgLayout">
        <pc:chgData name="Rafael Aronis" userId="a6a7f4db76861420" providerId="LiveId" clId="{92E4FB19-2608-466A-A8AE-31C4A3F8E5FE}" dt="2024-06-06T22:01:29.035" v="4104" actId="700"/>
        <pc:sldMkLst>
          <pc:docMk/>
          <pc:sldMk cId="3340075473" sldId="746"/>
        </pc:sldMkLst>
        <pc:spChg chg="del mod ord">
          <ac:chgData name="Rafael Aronis" userId="a6a7f4db76861420" providerId="LiveId" clId="{92E4FB19-2608-466A-A8AE-31C4A3F8E5FE}" dt="2024-06-06T22:01:29.035" v="4104" actId="700"/>
          <ac:spMkLst>
            <pc:docMk/>
            <pc:sldMk cId="3340075473" sldId="746"/>
            <ac:spMk id="2" creationId="{0B45931F-E56B-716A-ED2A-516DCD34F225}"/>
          </ac:spMkLst>
        </pc:spChg>
        <pc:spChg chg="mod ord">
          <ac:chgData name="Rafael Aronis" userId="a6a7f4db76861420" providerId="LiveId" clId="{92E4FB19-2608-466A-A8AE-31C4A3F8E5FE}" dt="2024-06-06T22:01:29.035" v="4104" actId="700"/>
          <ac:spMkLst>
            <pc:docMk/>
            <pc:sldMk cId="3340075473" sldId="746"/>
            <ac:spMk id="3" creationId="{4B5A57A1-56B4-4F6A-AC8C-E0286189FF4F}"/>
          </ac:spMkLst>
        </pc:spChg>
        <pc:spChg chg="mod">
          <ac:chgData name="Rafael Aronis" userId="a6a7f4db76861420" providerId="LiveId" clId="{92E4FB19-2608-466A-A8AE-31C4A3F8E5FE}" dt="2024-06-06T16:47:42.525" v="1466" actId="20577"/>
          <ac:spMkLst>
            <pc:docMk/>
            <pc:sldMk cId="3340075473" sldId="746"/>
            <ac:spMk id="5" creationId="{00B6B4B9-8112-4E60-3F3A-626499686F79}"/>
          </ac:spMkLst>
        </pc:spChg>
        <pc:spChg chg="add mod ord">
          <ac:chgData name="Rafael Aronis" userId="a6a7f4db76861420" providerId="LiveId" clId="{92E4FB19-2608-466A-A8AE-31C4A3F8E5FE}" dt="2024-06-06T22:01:29.035" v="4104" actId="700"/>
          <ac:spMkLst>
            <pc:docMk/>
            <pc:sldMk cId="3340075473" sldId="746"/>
            <ac:spMk id="6" creationId="{DF687192-0DC6-AE9F-FE5B-3825A25D0B0A}"/>
          </ac:spMkLst>
        </pc:spChg>
        <pc:spChg chg="add mod ord">
          <ac:chgData name="Rafael Aronis" userId="a6a7f4db76861420" providerId="LiveId" clId="{92E4FB19-2608-466A-A8AE-31C4A3F8E5FE}" dt="2024-06-06T22:01:29.035" v="4104" actId="700"/>
          <ac:spMkLst>
            <pc:docMk/>
            <pc:sldMk cId="3340075473" sldId="746"/>
            <ac:spMk id="7" creationId="{7CA8D044-B882-1D75-2821-C08A687A0F72}"/>
          </ac:spMkLst>
        </pc:spChg>
      </pc:sldChg>
      <pc:sldChg chg="addSp delSp modSp add mod modClrScheme chgLayout">
        <pc:chgData name="Rafael Aronis" userId="a6a7f4db76861420" providerId="LiveId" clId="{92E4FB19-2608-466A-A8AE-31C4A3F8E5FE}" dt="2024-06-06T22:01:20.403" v="4102" actId="700"/>
        <pc:sldMkLst>
          <pc:docMk/>
          <pc:sldMk cId="2979571577" sldId="747"/>
        </pc:sldMkLst>
        <pc:spChg chg="del mod ord">
          <ac:chgData name="Rafael Aronis" userId="a6a7f4db76861420" providerId="LiveId" clId="{92E4FB19-2608-466A-A8AE-31C4A3F8E5FE}" dt="2024-06-06T22:01:20.403" v="4102" actId="700"/>
          <ac:spMkLst>
            <pc:docMk/>
            <pc:sldMk cId="2979571577" sldId="747"/>
            <ac:spMk id="2" creationId="{0B45931F-E56B-716A-ED2A-516DCD34F225}"/>
          </ac:spMkLst>
        </pc:spChg>
        <pc:spChg chg="mod ord">
          <ac:chgData name="Rafael Aronis" userId="a6a7f4db76861420" providerId="LiveId" clId="{92E4FB19-2608-466A-A8AE-31C4A3F8E5FE}" dt="2024-06-06T22:01:20.403" v="4102" actId="700"/>
          <ac:spMkLst>
            <pc:docMk/>
            <pc:sldMk cId="2979571577" sldId="747"/>
            <ac:spMk id="3" creationId="{4B5A57A1-56B4-4F6A-AC8C-E0286189FF4F}"/>
          </ac:spMkLst>
        </pc:spChg>
        <pc:spChg chg="add mod ord">
          <ac:chgData name="Rafael Aronis" userId="a6a7f4db76861420" providerId="LiveId" clId="{92E4FB19-2608-466A-A8AE-31C4A3F8E5FE}" dt="2024-06-06T22:01:20.403" v="4102" actId="700"/>
          <ac:spMkLst>
            <pc:docMk/>
            <pc:sldMk cId="2979571577" sldId="747"/>
            <ac:spMk id="6" creationId="{1ECB28FA-7DF9-B8D6-4FCD-D668EEECCF02}"/>
          </ac:spMkLst>
        </pc:spChg>
        <pc:spChg chg="add mod ord">
          <ac:chgData name="Rafael Aronis" userId="a6a7f4db76861420" providerId="LiveId" clId="{92E4FB19-2608-466A-A8AE-31C4A3F8E5FE}" dt="2024-06-06T22:01:20.403" v="4102" actId="700"/>
          <ac:spMkLst>
            <pc:docMk/>
            <pc:sldMk cId="2979571577" sldId="747"/>
            <ac:spMk id="7" creationId="{1944A5AF-E018-A221-1453-FB079575D411}"/>
          </ac:spMkLst>
        </pc:spChg>
      </pc:sldChg>
      <pc:sldChg chg="addSp modSp new del mod">
        <pc:chgData name="Rafael Aronis" userId="a6a7f4db76861420" providerId="LiveId" clId="{92E4FB19-2608-466A-A8AE-31C4A3F8E5FE}" dt="2024-06-06T18:39:48.895" v="1941" actId="47"/>
        <pc:sldMkLst>
          <pc:docMk/>
          <pc:sldMk cId="163222912" sldId="748"/>
        </pc:sldMkLst>
        <pc:spChg chg="mod">
          <ac:chgData name="Rafael Aronis" userId="a6a7f4db76861420" providerId="LiveId" clId="{92E4FB19-2608-466A-A8AE-31C4A3F8E5FE}" dt="2024-06-06T18:33:54.380" v="1860"/>
          <ac:spMkLst>
            <pc:docMk/>
            <pc:sldMk cId="163222912" sldId="748"/>
            <ac:spMk id="2" creationId="{4BC1CC4A-1421-1A9F-DDB7-21DDE18DFCE1}"/>
          </ac:spMkLst>
        </pc:spChg>
        <pc:spChg chg="add mod">
          <ac:chgData name="Rafael Aronis" userId="a6a7f4db76861420" providerId="LiveId" clId="{92E4FB19-2608-466A-A8AE-31C4A3F8E5FE}" dt="2024-06-06T18:34:02.204" v="1861"/>
          <ac:spMkLst>
            <pc:docMk/>
            <pc:sldMk cId="163222912" sldId="748"/>
            <ac:spMk id="4" creationId="{C20B8F34-7923-082E-3CCB-745729BA48E4}"/>
          </ac:spMkLst>
        </pc:spChg>
        <pc:graphicFrameChg chg="add mod">
          <ac:chgData name="Rafael Aronis" userId="a6a7f4db76861420" providerId="LiveId" clId="{92E4FB19-2608-466A-A8AE-31C4A3F8E5FE}" dt="2024-06-06T18:35:31.657" v="1888" actId="2085"/>
          <ac:graphicFrameMkLst>
            <pc:docMk/>
            <pc:sldMk cId="163222912" sldId="748"/>
            <ac:graphicFrameMk id="5" creationId="{27367DA6-454D-2DDE-8F50-B71075422FCB}"/>
          </ac:graphicFrameMkLst>
        </pc:graphicFrameChg>
      </pc:sldChg>
      <pc:sldChg chg="addSp delSp modSp new del mod">
        <pc:chgData name="Rafael Aronis" userId="a6a7f4db76861420" providerId="LiveId" clId="{92E4FB19-2608-466A-A8AE-31C4A3F8E5FE}" dt="2024-06-06T18:40:21.146" v="1947" actId="47"/>
        <pc:sldMkLst>
          <pc:docMk/>
          <pc:sldMk cId="1123647614" sldId="749"/>
        </pc:sldMkLst>
        <pc:spChg chg="mod">
          <ac:chgData name="Rafael Aronis" userId="a6a7f4db76861420" providerId="LiveId" clId="{92E4FB19-2608-466A-A8AE-31C4A3F8E5FE}" dt="2024-06-06T18:36:20.488" v="1892"/>
          <ac:spMkLst>
            <pc:docMk/>
            <pc:sldMk cId="1123647614" sldId="749"/>
            <ac:spMk id="2" creationId="{C089D0CA-DDC5-63DE-66E8-A20E5F3F61A8}"/>
          </ac:spMkLst>
        </pc:spChg>
        <pc:spChg chg="add del">
          <ac:chgData name="Rafael Aronis" userId="a6a7f4db76861420" providerId="LiveId" clId="{92E4FB19-2608-466A-A8AE-31C4A3F8E5FE}" dt="2024-06-06T18:36:17.879" v="1891" actId="22"/>
          <ac:spMkLst>
            <pc:docMk/>
            <pc:sldMk cId="1123647614" sldId="749"/>
            <ac:spMk id="5" creationId="{35A8FC74-038A-B1B0-3978-D5F590AA1826}"/>
          </ac:spMkLst>
        </pc:spChg>
        <pc:picChg chg="add mod">
          <ac:chgData name="Rafael Aronis" userId="a6a7f4db76861420" providerId="LiveId" clId="{92E4FB19-2608-466A-A8AE-31C4A3F8E5FE}" dt="2024-06-06T18:36:27.586" v="1893"/>
          <ac:picMkLst>
            <pc:docMk/>
            <pc:sldMk cId="1123647614" sldId="749"/>
            <ac:picMk id="6" creationId="{72AD5E1F-1C29-9DE9-DAAE-1B3C1A4354D7}"/>
          </ac:picMkLst>
        </pc:picChg>
      </pc:sldChg>
      <pc:sldChg chg="addSp modSp new del mod">
        <pc:chgData name="Rafael Aronis" userId="a6a7f4db76861420" providerId="LiveId" clId="{92E4FB19-2608-466A-A8AE-31C4A3F8E5FE}" dt="2024-06-06T18:41:59.546" v="1953" actId="47"/>
        <pc:sldMkLst>
          <pc:docMk/>
          <pc:sldMk cId="3981900291" sldId="750"/>
        </pc:sldMkLst>
        <pc:spChg chg="mod">
          <ac:chgData name="Rafael Aronis" userId="a6a7f4db76861420" providerId="LiveId" clId="{92E4FB19-2608-466A-A8AE-31C4A3F8E5FE}" dt="2024-06-06T18:38:31.263" v="1924"/>
          <ac:spMkLst>
            <pc:docMk/>
            <pc:sldMk cId="3981900291" sldId="750"/>
            <ac:spMk id="2" creationId="{798D42C5-E445-69DD-E4C4-F3525776BD41}"/>
          </ac:spMkLst>
        </pc:spChg>
        <pc:spChg chg="add mod">
          <ac:chgData name="Rafael Aronis" userId="a6a7f4db76861420" providerId="LiveId" clId="{92E4FB19-2608-466A-A8AE-31C4A3F8E5FE}" dt="2024-06-06T18:38:47.729" v="1925"/>
          <ac:spMkLst>
            <pc:docMk/>
            <pc:sldMk cId="3981900291" sldId="750"/>
            <ac:spMk id="5" creationId="{0FBC9F06-94B0-AD62-6E1F-8416DF892395}"/>
          </ac:spMkLst>
        </pc:spChg>
        <pc:graphicFrameChg chg="add mod modGraphic">
          <ac:chgData name="Rafael Aronis" userId="a6a7f4db76861420" providerId="LiveId" clId="{92E4FB19-2608-466A-A8AE-31C4A3F8E5FE}" dt="2024-06-06T18:38:21.990" v="1917" actId="2085"/>
          <ac:graphicFrameMkLst>
            <pc:docMk/>
            <pc:sldMk cId="3981900291" sldId="750"/>
            <ac:graphicFrameMk id="4" creationId="{20ECCD5A-08D9-D3FA-F535-EDC6C984B3F9}"/>
          </ac:graphicFrameMkLst>
        </pc:graphicFrameChg>
      </pc:sldChg>
      <pc:sldChg chg="new del">
        <pc:chgData name="Rafael Aronis" userId="a6a7f4db76861420" providerId="LiveId" clId="{92E4FB19-2608-466A-A8AE-31C4A3F8E5FE}" dt="2024-06-06T18:39:18.019" v="1933" actId="47"/>
        <pc:sldMkLst>
          <pc:docMk/>
          <pc:sldMk cId="1121773815" sldId="751"/>
        </pc:sldMkLst>
      </pc:sldChg>
      <pc:sldChg chg="new del ord">
        <pc:chgData name="Rafael Aronis" userId="a6a7f4db76861420" providerId="LiveId" clId="{92E4FB19-2608-466A-A8AE-31C4A3F8E5FE}" dt="2024-06-06T18:39:24.838" v="1936" actId="47"/>
        <pc:sldMkLst>
          <pc:docMk/>
          <pc:sldMk cId="3197293619" sldId="752"/>
        </pc:sldMkLst>
      </pc:sldChg>
      <pc:sldChg chg="new del">
        <pc:chgData name="Rafael Aronis" userId="a6a7f4db76861420" providerId="LiveId" clId="{92E4FB19-2608-466A-A8AE-31C4A3F8E5FE}" dt="2024-06-06T18:39:11.814" v="1931" actId="47"/>
        <pc:sldMkLst>
          <pc:docMk/>
          <pc:sldMk cId="1867725211" sldId="753"/>
        </pc:sldMkLst>
      </pc:sldChg>
      <pc:sldChg chg="addSp delSp modSp add mod ord">
        <pc:chgData name="Rafael Aronis" userId="a6a7f4db76861420" providerId="LiveId" clId="{92E4FB19-2608-466A-A8AE-31C4A3F8E5FE}" dt="2024-06-07T11:39:28.373" v="4302" actId="21"/>
        <pc:sldMkLst>
          <pc:docMk/>
          <pc:sldMk cId="3826430836" sldId="753"/>
        </pc:sldMkLst>
        <pc:spChg chg="mod">
          <ac:chgData name="Rafael Aronis" userId="a6a7f4db76861420" providerId="LiveId" clId="{92E4FB19-2608-466A-A8AE-31C4A3F8E5FE}" dt="2024-06-06T18:39:34.916" v="1938"/>
          <ac:spMkLst>
            <pc:docMk/>
            <pc:sldMk cId="3826430836" sldId="753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8:45:36.665" v="2094" actId="5793"/>
          <ac:spMkLst>
            <pc:docMk/>
            <pc:sldMk cId="3826430836" sldId="753"/>
            <ac:spMk id="8" creationId="{91AFDCC9-8756-8839-F0C2-2CD404D0B2C9}"/>
          </ac:spMkLst>
        </pc:spChg>
        <pc:graphicFrameChg chg="add mod">
          <ac:chgData name="Rafael Aronis" userId="a6a7f4db76861420" providerId="LiveId" clId="{92E4FB19-2608-466A-A8AE-31C4A3F8E5FE}" dt="2024-06-06T18:39:44.258" v="1940"/>
          <ac:graphicFrameMkLst>
            <pc:docMk/>
            <pc:sldMk cId="3826430836" sldId="753"/>
            <ac:graphicFrameMk id="3" creationId="{EC4FECBC-B68F-57B1-C535-91CE6AC633BA}"/>
          </ac:graphicFrameMkLst>
        </pc:graphicFrameChg>
        <pc:picChg chg="del">
          <ac:chgData name="Rafael Aronis" userId="a6a7f4db76861420" providerId="LiveId" clId="{92E4FB19-2608-466A-A8AE-31C4A3F8E5FE}" dt="2024-06-06T18:39:37.547" v="1939" actId="478"/>
          <ac:picMkLst>
            <pc:docMk/>
            <pc:sldMk cId="3826430836" sldId="753"/>
            <ac:picMk id="6" creationId="{9F19497F-847E-38BE-277B-3242C706C7C7}"/>
          </ac:picMkLst>
        </pc:picChg>
        <pc:picChg chg="add del mod">
          <ac:chgData name="Rafael Aronis" userId="a6a7f4db76861420" providerId="LiveId" clId="{92E4FB19-2608-466A-A8AE-31C4A3F8E5FE}" dt="2024-06-07T11:39:28.373" v="4302" actId="21"/>
          <ac:picMkLst>
            <pc:docMk/>
            <pc:sldMk cId="3826430836" sldId="753"/>
            <ac:picMk id="7" creationId="{5B861E69-CE99-13E5-ACF9-2A8C50A54DBB}"/>
          </ac:picMkLst>
        </pc:picChg>
      </pc:sldChg>
      <pc:sldChg chg="addSp delSp modSp add mod">
        <pc:chgData name="Rafael Aronis" userId="a6a7f4db76861420" providerId="LiveId" clId="{92E4FB19-2608-466A-A8AE-31C4A3F8E5FE}" dt="2024-06-06T18:40:17.276" v="1946"/>
        <pc:sldMkLst>
          <pc:docMk/>
          <pc:sldMk cId="2846778259" sldId="754"/>
        </pc:sldMkLst>
        <pc:spChg chg="mod">
          <ac:chgData name="Rafael Aronis" userId="a6a7f4db76861420" providerId="LiveId" clId="{92E4FB19-2608-466A-A8AE-31C4A3F8E5FE}" dt="2024-06-06T18:40:17.276" v="1946"/>
          <ac:spMkLst>
            <pc:docMk/>
            <pc:sldMk cId="2846778259" sldId="754"/>
            <ac:spMk id="2" creationId="{F08B2903-7CA4-C655-E786-5A52B3A4BC28}"/>
          </ac:spMkLst>
        </pc:spChg>
        <pc:spChg chg="del">
          <ac:chgData name="Rafael Aronis" userId="a6a7f4db76861420" providerId="LiveId" clId="{92E4FB19-2608-466A-A8AE-31C4A3F8E5FE}" dt="2024-06-06T18:40:07.041" v="1944" actId="478"/>
          <ac:spMkLst>
            <pc:docMk/>
            <pc:sldMk cId="2846778259" sldId="754"/>
            <ac:spMk id="8" creationId="{91AFDCC9-8756-8839-F0C2-2CD404D0B2C9}"/>
          </ac:spMkLst>
        </pc:spChg>
        <pc:graphicFrameChg chg="del">
          <ac:chgData name="Rafael Aronis" userId="a6a7f4db76861420" providerId="LiveId" clId="{92E4FB19-2608-466A-A8AE-31C4A3F8E5FE}" dt="2024-06-06T18:40:05.483" v="1943" actId="478"/>
          <ac:graphicFrameMkLst>
            <pc:docMk/>
            <pc:sldMk cId="2846778259" sldId="754"/>
            <ac:graphicFrameMk id="3" creationId="{EC4FECBC-B68F-57B1-C535-91CE6AC633BA}"/>
          </ac:graphicFrameMkLst>
        </pc:graphicFrameChg>
        <pc:picChg chg="add mod">
          <ac:chgData name="Rafael Aronis" userId="a6a7f4db76861420" providerId="LiveId" clId="{92E4FB19-2608-466A-A8AE-31C4A3F8E5FE}" dt="2024-06-06T18:40:07.494" v="1945"/>
          <ac:picMkLst>
            <pc:docMk/>
            <pc:sldMk cId="2846778259" sldId="754"/>
            <ac:picMk id="5" creationId="{B053F87E-A158-608D-8CA3-285209F829E5}"/>
          </ac:picMkLst>
        </pc:picChg>
      </pc:sldChg>
      <pc:sldChg chg="addSp delSp modSp add mod">
        <pc:chgData name="Rafael Aronis" userId="a6a7f4db76861420" providerId="LiveId" clId="{92E4FB19-2608-466A-A8AE-31C4A3F8E5FE}" dt="2024-06-07T06:47:39.776" v="4171" actId="313"/>
        <pc:sldMkLst>
          <pc:docMk/>
          <pc:sldMk cId="2947363389" sldId="755"/>
        </pc:sldMkLst>
        <pc:spChg chg="mod">
          <ac:chgData name="Rafael Aronis" userId="a6a7f4db76861420" providerId="LiveId" clId="{92E4FB19-2608-466A-A8AE-31C4A3F8E5FE}" dt="2024-06-06T18:41:57.254" v="1952"/>
          <ac:spMkLst>
            <pc:docMk/>
            <pc:sldMk cId="2947363389" sldId="755"/>
            <ac:spMk id="2" creationId="{F08B2903-7CA4-C655-E786-5A52B3A4BC28}"/>
          </ac:spMkLst>
        </pc:spChg>
        <pc:spChg chg="add mod">
          <ac:chgData name="Rafael Aronis" userId="a6a7f4db76861420" providerId="LiveId" clId="{92E4FB19-2608-466A-A8AE-31C4A3F8E5FE}" dt="2024-06-07T06:47:39.776" v="4171" actId="313"/>
          <ac:spMkLst>
            <pc:docMk/>
            <pc:sldMk cId="2947363389" sldId="755"/>
            <ac:spMk id="3" creationId="{FB3C0676-768E-404C-98E1-8302AAD5D7A7}"/>
          </ac:spMkLst>
        </pc:spChg>
        <pc:graphicFrameChg chg="add mod">
          <ac:chgData name="Rafael Aronis" userId="a6a7f4db76861420" providerId="LiveId" clId="{92E4FB19-2608-466A-A8AE-31C4A3F8E5FE}" dt="2024-06-06T18:41:50.630" v="1951"/>
          <ac:graphicFrameMkLst>
            <pc:docMk/>
            <pc:sldMk cId="2947363389" sldId="755"/>
            <ac:graphicFrameMk id="6" creationId="{2C5013D1-58AC-783A-2FC5-09D7F39BD8EB}"/>
          </ac:graphicFrameMkLst>
        </pc:graphicFrameChg>
        <pc:picChg chg="del">
          <ac:chgData name="Rafael Aronis" userId="a6a7f4db76861420" providerId="LiveId" clId="{92E4FB19-2608-466A-A8AE-31C4A3F8E5FE}" dt="2024-06-06T18:41:39.240" v="1949" actId="478"/>
          <ac:picMkLst>
            <pc:docMk/>
            <pc:sldMk cId="2947363389" sldId="755"/>
            <ac:picMk id="5" creationId="{B053F87E-A158-608D-8CA3-285209F829E5}"/>
          </ac:picMkLst>
        </pc:picChg>
      </pc:sldChg>
      <pc:sldChg chg="addSp modSp add mod">
        <pc:chgData name="Rafael Aronis" userId="a6a7f4db76861420" providerId="LiveId" clId="{92E4FB19-2608-466A-A8AE-31C4A3F8E5FE}" dt="2024-06-07T06:52:07.260" v="4192" actId="20577"/>
        <pc:sldMkLst>
          <pc:docMk/>
          <pc:sldMk cId="3055941678" sldId="756"/>
        </pc:sldMkLst>
        <pc:spChg chg="mod">
          <ac:chgData name="Rafael Aronis" userId="a6a7f4db76861420" providerId="LiveId" clId="{92E4FB19-2608-466A-A8AE-31C4A3F8E5FE}" dt="2024-06-06T18:42:22.999" v="1956"/>
          <ac:spMkLst>
            <pc:docMk/>
            <pc:sldMk cId="3055941678" sldId="756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8:44:55.441" v="2022" actId="313"/>
          <ac:spMkLst>
            <pc:docMk/>
            <pc:sldMk cId="3055941678" sldId="756"/>
            <ac:spMk id="3" creationId="{FB3C0676-768E-404C-98E1-8302AAD5D7A7}"/>
          </ac:spMkLst>
        </pc:spChg>
        <pc:graphicFrameChg chg="add mod modGraphic">
          <ac:chgData name="Rafael Aronis" userId="a6a7f4db76861420" providerId="LiveId" clId="{92E4FB19-2608-466A-A8AE-31C4A3F8E5FE}" dt="2024-06-07T06:52:07.260" v="4192" actId="20577"/>
          <ac:graphicFrameMkLst>
            <pc:docMk/>
            <pc:sldMk cId="3055941678" sldId="756"/>
            <ac:graphicFrameMk id="5" creationId="{6E9B853F-D476-2662-4291-937710814B1C}"/>
          </ac:graphicFrameMkLst>
        </pc:graphicFrameChg>
        <pc:graphicFrameChg chg="mod">
          <ac:chgData name="Rafael Aronis" userId="a6a7f4db76861420" providerId="LiveId" clId="{92E4FB19-2608-466A-A8AE-31C4A3F8E5FE}" dt="2024-06-06T18:42:31.063" v="1959" actId="478"/>
          <ac:graphicFrameMkLst>
            <pc:docMk/>
            <pc:sldMk cId="3055941678" sldId="756"/>
            <ac:graphicFrameMk id="6" creationId="{2C5013D1-58AC-783A-2FC5-09D7F39BD8EB}"/>
          </ac:graphicFrameMkLst>
        </pc:graphicFrameChg>
        <pc:graphicFrameChg chg="add mod">
          <ac:chgData name="Rafael Aronis" userId="a6a7f4db76861420" providerId="LiveId" clId="{92E4FB19-2608-466A-A8AE-31C4A3F8E5FE}" dt="2024-06-06T18:42:46.556" v="1963"/>
          <ac:graphicFrameMkLst>
            <pc:docMk/>
            <pc:sldMk cId="3055941678" sldId="756"/>
            <ac:graphicFrameMk id="7" creationId="{B55A94D8-8574-A689-7C63-84B64171382C}"/>
          </ac:graphicFrameMkLst>
        </pc:graphicFrameChg>
      </pc:sldChg>
      <pc:sldChg chg="addSp delSp modSp add mod">
        <pc:chgData name="Rafael Aronis" userId="a6a7f4db76861420" providerId="LiveId" clId="{92E4FB19-2608-466A-A8AE-31C4A3F8E5FE}" dt="2024-06-07T06:53:28.055" v="4254" actId="20577"/>
        <pc:sldMkLst>
          <pc:docMk/>
          <pc:sldMk cId="2051311074" sldId="757"/>
        </pc:sldMkLst>
        <pc:spChg chg="mod">
          <ac:chgData name="Rafael Aronis" userId="a6a7f4db76861420" providerId="LiveId" clId="{92E4FB19-2608-466A-A8AE-31C4A3F8E5FE}" dt="2024-06-06T18:44:46.082" v="2021"/>
          <ac:spMkLst>
            <pc:docMk/>
            <pc:sldMk cId="2051311074" sldId="757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18:44:38.056" v="2018" actId="20577"/>
          <ac:spMkLst>
            <pc:docMk/>
            <pc:sldMk cId="2051311074" sldId="757"/>
            <ac:spMk id="3" creationId="{FB3C0676-768E-404C-98E1-8302AAD5D7A7}"/>
          </ac:spMkLst>
        </pc:spChg>
        <pc:spChg chg="mod">
          <ac:chgData name="Rafael Aronis" userId="a6a7f4db76861420" providerId="LiveId" clId="{92E4FB19-2608-466A-A8AE-31C4A3F8E5FE}" dt="2024-06-07T06:53:28.055" v="4254" actId="20577"/>
          <ac:spMkLst>
            <pc:docMk/>
            <pc:sldMk cId="2051311074" sldId="757"/>
            <ac:spMk id="8" creationId="{D5E510EF-9496-1503-42F5-F22C6E18D6E0}"/>
          </ac:spMkLst>
        </pc:spChg>
        <pc:spChg chg="mod">
          <ac:chgData name="Rafael Aronis" userId="a6a7f4db76861420" providerId="LiveId" clId="{92E4FB19-2608-466A-A8AE-31C4A3F8E5FE}" dt="2024-06-07T06:53:22.251" v="4250" actId="20577"/>
          <ac:spMkLst>
            <pc:docMk/>
            <pc:sldMk cId="2051311074" sldId="757"/>
            <ac:spMk id="9" creationId="{7BAA2440-26A3-B02E-6633-46C6EF12A603}"/>
          </ac:spMkLst>
        </pc:spChg>
        <pc:grpChg chg="add mod">
          <ac:chgData name="Rafael Aronis" userId="a6a7f4db76861420" providerId="LiveId" clId="{92E4FB19-2608-466A-A8AE-31C4A3F8E5FE}" dt="2024-06-07T06:53:14.164" v="4238" actId="1076"/>
          <ac:grpSpMkLst>
            <pc:docMk/>
            <pc:sldMk cId="2051311074" sldId="757"/>
            <ac:grpSpMk id="7" creationId="{A61F139B-6B10-35A5-A3DD-40C9D7815125}"/>
          </ac:grpSpMkLst>
        </pc:grpChg>
        <pc:graphicFrameChg chg="del">
          <ac:chgData name="Rafael Aronis" userId="a6a7f4db76861420" providerId="LiveId" clId="{92E4FB19-2608-466A-A8AE-31C4A3F8E5FE}" dt="2024-06-06T18:44:24.912" v="1983" actId="478"/>
          <ac:graphicFrameMkLst>
            <pc:docMk/>
            <pc:sldMk cId="2051311074" sldId="757"/>
            <ac:graphicFrameMk id="6" creationId="{2C5013D1-58AC-783A-2FC5-09D7F39BD8EB}"/>
          </ac:graphicFrameMkLst>
        </pc:graphicFrameChg>
        <pc:picChg chg="add mod">
          <ac:chgData name="Rafael Aronis" userId="a6a7f4db76861420" providerId="LiveId" clId="{92E4FB19-2608-466A-A8AE-31C4A3F8E5FE}" dt="2024-06-07T06:53:09.499" v="4236" actId="1035"/>
          <ac:picMkLst>
            <pc:docMk/>
            <pc:sldMk cId="2051311074" sldId="757"/>
            <ac:picMk id="5" creationId="{834C7A64-77FE-59A5-2B43-FC1CF947B9EB}"/>
          </ac:picMkLst>
        </pc:picChg>
      </pc:sldChg>
      <pc:sldChg chg="addSp delSp modSp add mod">
        <pc:chgData name="Rafael Aronis" userId="a6a7f4db76861420" providerId="LiveId" clId="{92E4FB19-2608-466A-A8AE-31C4A3F8E5FE}" dt="2024-06-07T11:28:34.137" v="4263" actId="20577"/>
        <pc:sldMkLst>
          <pc:docMk/>
          <pc:sldMk cId="1912306169" sldId="758"/>
        </pc:sldMkLst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2" creationId="{F08B2903-7CA4-C655-E786-5A52B3A4BC28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4" creationId="{E644B31A-387D-B4F9-B10C-B36E167891B0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9" creationId="{38168A1C-FA7C-6C54-EB5D-87058F3AE077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10" creationId="{AEECE775-4054-E986-ECCE-8DB154159AB2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13" creationId="{18B9542D-7278-97B8-6CAB-113C5B9D1259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15" creationId="{D3A99630-4B3F-A26F-0B8E-F089970480A2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16" creationId="{C52D4005-5660-62DF-AF6E-794FDDB825EA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17" creationId="{0BAB0B77-F359-FFF8-6EC8-732FCE4674D1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18" creationId="{92781509-84E5-7344-DBF8-9D5EBAE30125}"/>
          </ac:spMkLst>
        </pc:spChg>
        <pc:spChg chg="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19" creationId="{93FE9B0B-11DE-2A7E-9BFD-417F90C1C7ED}"/>
          </ac:spMkLst>
        </pc:spChg>
        <pc:spChg chg="add mod">
          <ac:chgData name="Rafael Aronis" userId="a6a7f4db76861420" providerId="LiveId" clId="{92E4FB19-2608-466A-A8AE-31C4A3F8E5FE}" dt="2024-06-07T11:28:34.137" v="4263" actId="20577"/>
          <ac:spMkLst>
            <pc:docMk/>
            <pc:sldMk cId="1912306169" sldId="758"/>
            <ac:spMk id="20" creationId="{36895331-C3C9-FF83-9FFD-6E1C4BBCC729}"/>
          </ac:spMkLst>
        </pc:spChg>
        <pc:spChg chg="add 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21" creationId="{2B199CE0-E599-88C5-7552-97AEF5376E86}"/>
          </ac:spMkLst>
        </pc:spChg>
        <pc:spChg chg="add mod">
          <ac:chgData name="Rafael Aronis" userId="a6a7f4db76861420" providerId="LiveId" clId="{92E4FB19-2608-466A-A8AE-31C4A3F8E5FE}" dt="2024-06-06T21:52:24.272" v="4038" actId="790"/>
          <ac:spMkLst>
            <pc:docMk/>
            <pc:sldMk cId="1912306169" sldId="758"/>
            <ac:spMk id="22" creationId="{4B9C5CDF-4446-2D08-7E64-47117ECEA9A3}"/>
          </ac:spMkLst>
        </pc:spChg>
        <pc:grpChg chg="add mod">
          <ac:chgData name="Rafael Aronis" userId="a6a7f4db76861420" providerId="LiveId" clId="{92E4FB19-2608-466A-A8AE-31C4A3F8E5FE}" dt="2024-06-06T21:48:28.256" v="3943" actId="14100"/>
          <ac:grpSpMkLst>
            <pc:docMk/>
            <pc:sldMk cId="1912306169" sldId="758"/>
            <ac:grpSpMk id="7" creationId="{78ACBC6C-876F-4BD4-E7CD-3E566A2F4087}"/>
          </ac:grpSpMkLst>
        </pc:grpChg>
        <pc:grpChg chg="add mod">
          <ac:chgData name="Rafael Aronis" userId="a6a7f4db76861420" providerId="LiveId" clId="{92E4FB19-2608-466A-A8AE-31C4A3F8E5FE}" dt="2024-06-06T21:51:36.360" v="4027" actId="1076"/>
          <ac:grpSpMkLst>
            <pc:docMk/>
            <pc:sldMk cId="1912306169" sldId="758"/>
            <ac:grpSpMk id="11" creationId="{7D5788C3-6F3C-BBAF-3A02-0CB8FBF57E52}"/>
          </ac:grpSpMkLst>
        </pc:grpChg>
        <pc:grpChg chg="mod">
          <ac:chgData name="Rafael Aronis" userId="a6a7f4db76861420" providerId="LiveId" clId="{92E4FB19-2608-466A-A8AE-31C4A3F8E5FE}" dt="2024-06-06T21:45:48.860" v="3769"/>
          <ac:grpSpMkLst>
            <pc:docMk/>
            <pc:sldMk cId="1912306169" sldId="758"/>
            <ac:grpSpMk id="12" creationId="{853AEB9C-BF29-C8FB-1850-E7A6FAA3C219}"/>
          </ac:grpSpMkLst>
        </pc:grpChg>
        <pc:picChg chg="add del mod">
          <ac:chgData name="Rafael Aronis" userId="a6a7f4db76861420" providerId="LiveId" clId="{92E4FB19-2608-466A-A8AE-31C4A3F8E5FE}" dt="2024-06-06T21:48:33.379" v="3945" actId="478"/>
          <ac:picMkLst>
            <pc:docMk/>
            <pc:sldMk cId="1912306169" sldId="758"/>
            <ac:picMk id="5" creationId="{DE50B74D-0216-CF9C-6058-213F93920570}"/>
          </ac:picMkLst>
        </pc:picChg>
        <pc:picChg chg="del">
          <ac:chgData name="Rafael Aronis" userId="a6a7f4db76861420" providerId="LiveId" clId="{92E4FB19-2608-466A-A8AE-31C4A3F8E5FE}" dt="2024-06-06T18:47:13.274" v="2195" actId="478"/>
          <ac:picMkLst>
            <pc:docMk/>
            <pc:sldMk cId="1912306169" sldId="758"/>
            <ac:picMk id="6" creationId="{9F19497F-847E-38BE-277B-3242C706C7C7}"/>
          </ac:picMkLst>
        </pc:picChg>
        <pc:cxnChg chg="mod">
          <ac:chgData name="Rafael Aronis" userId="a6a7f4db76861420" providerId="LiveId" clId="{92E4FB19-2608-466A-A8AE-31C4A3F8E5FE}" dt="2024-06-06T21:45:48.860" v="3769"/>
          <ac:cxnSpMkLst>
            <pc:docMk/>
            <pc:sldMk cId="1912306169" sldId="758"/>
            <ac:cxnSpMk id="14" creationId="{59837B24-F936-AFAE-AC60-BBA651EBF748}"/>
          </ac:cxnSpMkLst>
        </pc:cxnChg>
      </pc:sldChg>
      <pc:sldChg chg="addSp delSp modSp add mod">
        <pc:chgData name="Rafael Aronis" userId="a6a7f4db76861420" providerId="LiveId" clId="{92E4FB19-2608-466A-A8AE-31C4A3F8E5FE}" dt="2024-06-07T11:27:55.086" v="4256" actId="20577"/>
        <pc:sldMkLst>
          <pc:docMk/>
          <pc:sldMk cId="4236240374" sldId="759"/>
        </pc:sldMkLst>
        <pc:spChg chg="add mod">
          <ac:chgData name="Rafael Aronis" userId="a6a7f4db76861420" providerId="LiveId" clId="{92E4FB19-2608-466A-A8AE-31C4A3F8E5FE}" dt="2024-06-07T11:27:55.086" v="4256" actId="20577"/>
          <ac:spMkLst>
            <pc:docMk/>
            <pc:sldMk cId="4236240374" sldId="759"/>
            <ac:spMk id="3" creationId="{FBDDADEB-8157-CE71-212D-BD345D384942}"/>
          </ac:spMkLst>
        </pc:spChg>
        <pc:spChg chg="mod">
          <ac:chgData name="Rafael Aronis" userId="a6a7f4db76861420" providerId="LiveId" clId="{92E4FB19-2608-466A-A8AE-31C4A3F8E5FE}" dt="2024-06-06T21:08:33.476" v="2997"/>
          <ac:spMkLst>
            <pc:docMk/>
            <pc:sldMk cId="4236240374" sldId="759"/>
            <ac:spMk id="7" creationId="{51319A4A-0A7B-26E1-881B-A473F421E8AE}"/>
          </ac:spMkLst>
        </pc:spChg>
        <pc:spChg chg="mod">
          <ac:chgData name="Rafael Aronis" userId="a6a7f4db76861420" providerId="LiveId" clId="{92E4FB19-2608-466A-A8AE-31C4A3F8E5FE}" dt="2024-06-06T21:08:33.476" v="2997"/>
          <ac:spMkLst>
            <pc:docMk/>
            <pc:sldMk cId="4236240374" sldId="759"/>
            <ac:spMk id="9" creationId="{F3C70EB4-B249-F88A-981B-5DB53978D0AC}"/>
          </ac:spMkLst>
        </pc:spChg>
        <pc:spChg chg="mod">
          <ac:chgData name="Rafael Aronis" userId="a6a7f4db76861420" providerId="LiveId" clId="{92E4FB19-2608-466A-A8AE-31C4A3F8E5FE}" dt="2024-06-06T21:08:33.476" v="2997"/>
          <ac:spMkLst>
            <pc:docMk/>
            <pc:sldMk cId="4236240374" sldId="759"/>
            <ac:spMk id="10" creationId="{D80CF1C5-4D48-1A4E-59FF-DB35C0C88CCE}"/>
          </ac:spMkLst>
        </pc:spChg>
        <pc:spChg chg="mod">
          <ac:chgData name="Rafael Aronis" userId="a6a7f4db76861420" providerId="LiveId" clId="{92E4FB19-2608-466A-A8AE-31C4A3F8E5FE}" dt="2024-06-06T21:08:33.476" v="2997"/>
          <ac:spMkLst>
            <pc:docMk/>
            <pc:sldMk cId="4236240374" sldId="759"/>
            <ac:spMk id="11" creationId="{4FB1419E-5860-D816-8E91-144700514FE0}"/>
          </ac:spMkLst>
        </pc:spChg>
        <pc:spChg chg="mod">
          <ac:chgData name="Rafael Aronis" userId="a6a7f4db76861420" providerId="LiveId" clId="{92E4FB19-2608-466A-A8AE-31C4A3F8E5FE}" dt="2024-06-06T21:08:33.476" v="2997"/>
          <ac:spMkLst>
            <pc:docMk/>
            <pc:sldMk cId="4236240374" sldId="759"/>
            <ac:spMk id="12" creationId="{54B2334E-FE9B-F9B8-A4DD-1222E89C994E}"/>
          </ac:spMkLst>
        </pc:spChg>
        <pc:spChg chg="mod">
          <ac:chgData name="Rafael Aronis" userId="a6a7f4db76861420" providerId="LiveId" clId="{92E4FB19-2608-466A-A8AE-31C4A3F8E5FE}" dt="2024-06-06T21:08:33.476" v="2997"/>
          <ac:spMkLst>
            <pc:docMk/>
            <pc:sldMk cId="4236240374" sldId="759"/>
            <ac:spMk id="13" creationId="{B1C88803-A760-4F74-DB19-37D04BEC1771}"/>
          </ac:spMkLst>
        </pc:spChg>
        <pc:spChg chg="mod">
          <ac:chgData name="Rafael Aronis" userId="a6a7f4db76861420" providerId="LiveId" clId="{92E4FB19-2608-466A-A8AE-31C4A3F8E5FE}" dt="2024-06-06T21:32:04.231" v="3586"/>
          <ac:spMkLst>
            <pc:docMk/>
            <pc:sldMk cId="4236240374" sldId="759"/>
            <ac:spMk id="14" creationId="{29321791-4775-0A07-7CDD-B8B4BE5314F7}"/>
          </ac:spMkLst>
        </pc:spChg>
        <pc:spChg chg="mod">
          <ac:chgData name="Rafael Aronis" userId="a6a7f4db76861420" providerId="LiveId" clId="{92E4FB19-2608-466A-A8AE-31C4A3F8E5FE}" dt="2024-06-06T21:21:56.457" v="3313" actId="20577"/>
          <ac:spMkLst>
            <pc:docMk/>
            <pc:sldMk cId="4236240374" sldId="759"/>
            <ac:spMk id="17" creationId="{73EF65B1-0EEA-2FE9-C57D-D919D614F7ED}"/>
          </ac:spMkLst>
        </pc:spChg>
        <pc:spChg chg="mod">
          <ac:chgData name="Rafael Aronis" userId="a6a7f4db76861420" providerId="LiveId" clId="{92E4FB19-2608-466A-A8AE-31C4A3F8E5FE}" dt="2024-06-06T21:17:48.627" v="3249" actId="20577"/>
          <ac:spMkLst>
            <pc:docMk/>
            <pc:sldMk cId="4236240374" sldId="759"/>
            <ac:spMk id="18" creationId="{7FEB19A4-853F-39A3-1200-7D846D38B777}"/>
          </ac:spMkLst>
        </pc:spChg>
        <pc:spChg chg="add mod">
          <ac:chgData name="Rafael Aronis" userId="a6a7f4db76861420" providerId="LiveId" clId="{92E4FB19-2608-466A-A8AE-31C4A3F8E5FE}" dt="2024-06-06T21:27:19.410" v="3383" actId="1076"/>
          <ac:spMkLst>
            <pc:docMk/>
            <pc:sldMk cId="4236240374" sldId="759"/>
            <ac:spMk id="19" creationId="{52A93C9B-3135-D9BC-0F3F-3B7A8DFA3C84}"/>
          </ac:spMkLst>
        </pc:spChg>
        <pc:spChg chg="del mod">
          <ac:chgData name="Rafael Aronis" userId="a6a7f4db76861420" providerId="LiveId" clId="{92E4FB19-2608-466A-A8AE-31C4A3F8E5FE}" dt="2024-06-06T21:25:02.132" v="3350" actId="478"/>
          <ac:spMkLst>
            <pc:docMk/>
            <pc:sldMk cId="4236240374" sldId="759"/>
            <ac:spMk id="24" creationId="{93440705-2FE7-A83A-90A3-57ACE9D02226}"/>
          </ac:spMkLst>
        </pc:spChg>
        <pc:spChg chg="mod">
          <ac:chgData name="Rafael Aronis" userId="a6a7f4db76861420" providerId="LiveId" clId="{92E4FB19-2608-466A-A8AE-31C4A3F8E5FE}" dt="2024-06-06T21:24:39.794" v="3343" actId="20577"/>
          <ac:spMkLst>
            <pc:docMk/>
            <pc:sldMk cId="4236240374" sldId="759"/>
            <ac:spMk id="26" creationId="{6E24C2BB-C92F-0888-A40A-BC36DD8E1D29}"/>
          </ac:spMkLst>
        </pc:spChg>
        <pc:spChg chg="mod">
          <ac:chgData name="Rafael Aronis" userId="a6a7f4db76861420" providerId="LiveId" clId="{92E4FB19-2608-466A-A8AE-31C4A3F8E5FE}" dt="2024-06-06T21:24:20.406" v="3336" actId="20577"/>
          <ac:spMkLst>
            <pc:docMk/>
            <pc:sldMk cId="4236240374" sldId="759"/>
            <ac:spMk id="27" creationId="{C62197D4-5AD2-AA0C-BD3E-C4CA7F72FA0F}"/>
          </ac:spMkLst>
        </pc:spChg>
        <pc:spChg chg="mod">
          <ac:chgData name="Rafael Aronis" userId="a6a7f4db76861420" providerId="LiveId" clId="{92E4FB19-2608-466A-A8AE-31C4A3F8E5FE}" dt="2024-06-06T21:26:48.579" v="3372"/>
          <ac:spMkLst>
            <pc:docMk/>
            <pc:sldMk cId="4236240374" sldId="759"/>
            <ac:spMk id="32" creationId="{890807DC-91D4-D728-7AE6-511F001FA83A}"/>
          </ac:spMkLst>
        </pc:spChg>
        <pc:spChg chg="mod">
          <ac:chgData name="Rafael Aronis" userId="a6a7f4db76861420" providerId="LiveId" clId="{92E4FB19-2608-466A-A8AE-31C4A3F8E5FE}" dt="2024-06-06T21:26:48.579" v="3372"/>
          <ac:spMkLst>
            <pc:docMk/>
            <pc:sldMk cId="4236240374" sldId="759"/>
            <ac:spMk id="34" creationId="{9593680C-B377-6AF1-DB40-16C188B56B8B}"/>
          </ac:spMkLst>
        </pc:spChg>
        <pc:spChg chg="mod">
          <ac:chgData name="Rafael Aronis" userId="a6a7f4db76861420" providerId="LiveId" clId="{92E4FB19-2608-466A-A8AE-31C4A3F8E5FE}" dt="2024-06-06T21:26:48.579" v="3372"/>
          <ac:spMkLst>
            <pc:docMk/>
            <pc:sldMk cId="4236240374" sldId="759"/>
            <ac:spMk id="35" creationId="{883A214A-3A7C-EF03-9DCA-BB2291A4AA6A}"/>
          </ac:spMkLst>
        </pc:spChg>
        <pc:spChg chg="mod">
          <ac:chgData name="Rafael Aronis" userId="a6a7f4db76861420" providerId="LiveId" clId="{92E4FB19-2608-466A-A8AE-31C4A3F8E5FE}" dt="2024-06-06T21:26:48.579" v="3372"/>
          <ac:spMkLst>
            <pc:docMk/>
            <pc:sldMk cId="4236240374" sldId="759"/>
            <ac:spMk id="36" creationId="{4971954F-CA1D-2A68-39A5-400E78A5783C}"/>
          </ac:spMkLst>
        </pc:spChg>
        <pc:spChg chg="mod">
          <ac:chgData name="Rafael Aronis" userId="a6a7f4db76861420" providerId="LiveId" clId="{92E4FB19-2608-466A-A8AE-31C4A3F8E5FE}" dt="2024-06-06T21:26:48.579" v="3372"/>
          <ac:spMkLst>
            <pc:docMk/>
            <pc:sldMk cId="4236240374" sldId="759"/>
            <ac:spMk id="37" creationId="{71D43C2F-BA6B-5986-719B-B4BC72A93CAC}"/>
          </ac:spMkLst>
        </pc:spChg>
        <pc:spChg chg="mod">
          <ac:chgData name="Rafael Aronis" userId="a6a7f4db76861420" providerId="LiveId" clId="{92E4FB19-2608-466A-A8AE-31C4A3F8E5FE}" dt="2024-06-06T21:26:48.579" v="3372"/>
          <ac:spMkLst>
            <pc:docMk/>
            <pc:sldMk cId="4236240374" sldId="759"/>
            <ac:spMk id="38" creationId="{167BA83E-3063-6A32-7EB1-CD3660C59468}"/>
          </ac:spMkLst>
        </pc:spChg>
        <pc:spChg chg="add mod">
          <ac:chgData name="Rafael Aronis" userId="a6a7f4db76861420" providerId="LiveId" clId="{92E4FB19-2608-466A-A8AE-31C4A3F8E5FE}" dt="2024-06-06T21:31:10.750" v="3581" actId="207"/>
          <ac:spMkLst>
            <pc:docMk/>
            <pc:sldMk cId="4236240374" sldId="759"/>
            <ac:spMk id="39" creationId="{ACAEB981-1606-E117-1E25-1DCE1D90F037}"/>
          </ac:spMkLst>
        </pc:spChg>
        <pc:spChg chg="add mod">
          <ac:chgData name="Rafael Aronis" userId="a6a7f4db76861420" providerId="LiveId" clId="{92E4FB19-2608-466A-A8AE-31C4A3F8E5FE}" dt="2024-06-06T21:31:15.759" v="3582" actId="207"/>
          <ac:spMkLst>
            <pc:docMk/>
            <pc:sldMk cId="4236240374" sldId="759"/>
            <ac:spMk id="40" creationId="{8746CBA4-6229-AFBA-0A59-D330D0624979}"/>
          </ac:spMkLst>
        </pc:spChg>
        <pc:grpChg chg="add del mod">
          <ac:chgData name="Rafael Aronis" userId="a6a7f4db76861420" providerId="LiveId" clId="{92E4FB19-2608-466A-A8AE-31C4A3F8E5FE}" dt="2024-06-06T21:19:14.785" v="3283" actId="21"/>
          <ac:grpSpMkLst>
            <pc:docMk/>
            <pc:sldMk cId="4236240374" sldId="759"/>
            <ac:grpSpMk id="5" creationId="{6A372FA7-E26F-7E14-513A-5C3E093B9156}"/>
          </ac:grpSpMkLst>
        </pc:grpChg>
        <pc:grpChg chg="mod">
          <ac:chgData name="Rafael Aronis" userId="a6a7f4db76861420" providerId="LiveId" clId="{92E4FB19-2608-466A-A8AE-31C4A3F8E5FE}" dt="2024-06-06T21:08:33.476" v="2997"/>
          <ac:grpSpMkLst>
            <pc:docMk/>
            <pc:sldMk cId="4236240374" sldId="759"/>
            <ac:grpSpMk id="6" creationId="{D96E5CEA-75F5-5BBA-7A20-6FE96222360F}"/>
          </ac:grpSpMkLst>
        </pc:grpChg>
        <pc:grpChg chg="add mod">
          <ac:chgData name="Rafael Aronis" userId="a6a7f4db76861420" providerId="LiveId" clId="{92E4FB19-2608-466A-A8AE-31C4A3F8E5FE}" dt="2024-06-06T21:15:22.836" v="3128" actId="20577"/>
          <ac:grpSpMkLst>
            <pc:docMk/>
            <pc:sldMk cId="4236240374" sldId="759"/>
            <ac:grpSpMk id="15" creationId="{E1434A66-AC19-6362-D243-1DFFD63A2B2B}"/>
          </ac:grpSpMkLst>
        </pc:grpChg>
        <pc:grpChg chg="del">
          <ac:chgData name="Rafael Aronis" userId="a6a7f4db76861420" providerId="LiveId" clId="{92E4FB19-2608-466A-A8AE-31C4A3F8E5FE}" dt="2024-06-06T21:08:26.640" v="2995" actId="478"/>
          <ac:grpSpMkLst>
            <pc:docMk/>
            <pc:sldMk cId="4236240374" sldId="759"/>
            <ac:grpSpMk id="21" creationId="{3569EDFD-2C19-AAC2-7206-E07FE5761734}"/>
          </ac:grpSpMkLst>
        </pc:grpChg>
        <pc:grpChg chg="add mod">
          <ac:chgData name="Rafael Aronis" userId="a6a7f4db76861420" providerId="LiveId" clId="{92E4FB19-2608-466A-A8AE-31C4A3F8E5FE}" dt="2024-06-06T21:25:59.253" v="3366" actId="14100"/>
          <ac:grpSpMkLst>
            <pc:docMk/>
            <pc:sldMk cId="4236240374" sldId="759"/>
            <ac:grpSpMk id="25" creationId="{C6D26DF0-5095-8923-E07F-5CB980493F8A}"/>
          </ac:grpSpMkLst>
        </pc:grpChg>
        <pc:grpChg chg="add mod">
          <ac:chgData name="Rafael Aronis" userId="a6a7f4db76861420" providerId="LiveId" clId="{92E4FB19-2608-466A-A8AE-31C4A3F8E5FE}" dt="2024-06-06T21:27:15.498" v="3382" actId="1076"/>
          <ac:grpSpMkLst>
            <pc:docMk/>
            <pc:sldMk cId="4236240374" sldId="759"/>
            <ac:grpSpMk id="30" creationId="{74FF3ABC-6E32-35B9-118D-9B6D06A912AA}"/>
          </ac:grpSpMkLst>
        </pc:grpChg>
        <pc:grpChg chg="mod">
          <ac:chgData name="Rafael Aronis" userId="a6a7f4db76861420" providerId="LiveId" clId="{92E4FB19-2608-466A-A8AE-31C4A3F8E5FE}" dt="2024-06-06T21:26:48.579" v="3372"/>
          <ac:grpSpMkLst>
            <pc:docMk/>
            <pc:sldMk cId="4236240374" sldId="759"/>
            <ac:grpSpMk id="31" creationId="{6AAEFBFD-EC74-5A56-58C3-B7F312CF47AE}"/>
          </ac:grpSpMkLst>
        </pc:grpChg>
        <pc:picChg chg="add del mod">
          <ac:chgData name="Rafael Aronis" userId="a6a7f4db76861420" providerId="LiveId" clId="{92E4FB19-2608-466A-A8AE-31C4A3F8E5FE}" dt="2024-06-06T21:19:05.517" v="3280" actId="21"/>
          <ac:picMkLst>
            <pc:docMk/>
            <pc:sldMk cId="4236240374" sldId="759"/>
            <ac:picMk id="16" creationId="{C2C879DC-9A47-7D35-1070-FD899C02C311}"/>
          </ac:picMkLst>
        </pc:picChg>
        <pc:picChg chg="add del mod">
          <ac:chgData name="Rafael Aronis" userId="a6a7f4db76861420" providerId="LiveId" clId="{92E4FB19-2608-466A-A8AE-31C4A3F8E5FE}" dt="2024-06-06T21:25:06.293" v="3351" actId="478"/>
          <ac:picMkLst>
            <pc:docMk/>
            <pc:sldMk cId="4236240374" sldId="759"/>
            <ac:picMk id="20" creationId="{F13A3A9E-9432-EC9B-EB46-24103A47E2DC}"/>
          </ac:picMkLst>
        </pc:picChg>
        <pc:picChg chg="add mod">
          <ac:chgData name="Rafael Aronis" userId="a6a7f4db76861420" providerId="LiveId" clId="{92E4FB19-2608-466A-A8AE-31C4A3F8E5FE}" dt="2024-06-06T21:27:27.928" v="3384" actId="1076"/>
          <ac:picMkLst>
            <pc:docMk/>
            <pc:sldMk cId="4236240374" sldId="759"/>
            <ac:picMk id="29" creationId="{249FFA77-85AA-BF6C-1940-20786DFD69DF}"/>
          </ac:picMkLst>
        </pc:picChg>
        <pc:cxnChg chg="mod">
          <ac:chgData name="Rafael Aronis" userId="a6a7f4db76861420" providerId="LiveId" clId="{92E4FB19-2608-466A-A8AE-31C4A3F8E5FE}" dt="2024-06-06T21:08:33.476" v="2997"/>
          <ac:cxnSpMkLst>
            <pc:docMk/>
            <pc:sldMk cId="4236240374" sldId="759"/>
            <ac:cxnSpMk id="8" creationId="{37466C77-0B86-296D-85BE-881CF4A68AB1}"/>
          </ac:cxnSpMkLst>
        </pc:cxnChg>
        <pc:cxnChg chg="mod">
          <ac:chgData name="Rafael Aronis" userId="a6a7f4db76861420" providerId="LiveId" clId="{92E4FB19-2608-466A-A8AE-31C4A3F8E5FE}" dt="2024-06-06T21:26:48.579" v="3372"/>
          <ac:cxnSpMkLst>
            <pc:docMk/>
            <pc:sldMk cId="4236240374" sldId="759"/>
            <ac:cxnSpMk id="33" creationId="{03FB60A5-6EE7-B44B-FF51-929677ED088C}"/>
          </ac:cxnSpMkLst>
        </pc:cxnChg>
      </pc:sldChg>
      <pc:sldChg chg="addSp delSp modSp add mod ord">
        <pc:chgData name="Rafael Aronis" userId="a6a7f4db76861420" providerId="LiveId" clId="{92E4FB19-2608-466A-A8AE-31C4A3F8E5FE}" dt="2024-06-06T22:02:36.777" v="4114" actId="478"/>
        <pc:sldMkLst>
          <pc:docMk/>
          <pc:sldMk cId="2268647387" sldId="760"/>
        </pc:sldMkLst>
        <pc:spChg chg="del">
          <ac:chgData name="Rafael Aronis" userId="a6a7f4db76861420" providerId="LiveId" clId="{92E4FB19-2608-466A-A8AE-31C4A3F8E5FE}" dt="2024-06-06T22:02:23.752" v="4112" actId="478"/>
          <ac:spMkLst>
            <pc:docMk/>
            <pc:sldMk cId="2268647387" sldId="760"/>
            <ac:spMk id="2" creationId="{F08B2903-7CA4-C655-E786-5A52B3A4BC28}"/>
          </ac:spMkLst>
        </pc:spChg>
        <pc:spChg chg="del">
          <ac:chgData name="Rafael Aronis" userId="a6a7f4db76861420" providerId="LiveId" clId="{92E4FB19-2608-466A-A8AE-31C4A3F8E5FE}" dt="2024-06-06T22:02:23.752" v="4112" actId="478"/>
          <ac:spMkLst>
            <pc:docMk/>
            <pc:sldMk cId="2268647387" sldId="760"/>
            <ac:spMk id="3" creationId="{FB3C0676-768E-404C-98E1-8302AAD5D7A7}"/>
          </ac:spMkLst>
        </pc:spChg>
        <pc:spChg chg="add del mod">
          <ac:chgData name="Rafael Aronis" userId="a6a7f4db76861420" providerId="LiveId" clId="{92E4FB19-2608-466A-A8AE-31C4A3F8E5FE}" dt="2024-06-06T22:02:36.777" v="4114" actId="478"/>
          <ac:spMkLst>
            <pc:docMk/>
            <pc:sldMk cId="2268647387" sldId="760"/>
            <ac:spMk id="7" creationId="{B85AD7A6-400D-37AD-8DED-E678A93AA296}"/>
          </ac:spMkLst>
        </pc:spChg>
        <pc:spChg chg="add 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8" creationId="{D9A63B3B-47F8-2750-C7DF-507D197806EF}"/>
          </ac:spMkLst>
        </pc:spChg>
        <pc:spChg chg="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11" creationId="{123577D0-E94D-5937-A913-461122262281}"/>
          </ac:spMkLst>
        </pc:spChg>
        <pc:spChg chg="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12" creationId="{D41EE678-88C9-0EB2-9889-25A2EC21ED16}"/>
          </ac:spMkLst>
        </pc:spChg>
        <pc:spChg chg="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13" creationId="{917FA421-5043-4EE1-C640-A9E31CEFA327}"/>
          </ac:spMkLst>
        </pc:spChg>
        <pc:spChg chg="add 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14" creationId="{9987A23B-4CFC-288B-86D9-1DB9A757A9F2}"/>
          </ac:spMkLst>
        </pc:spChg>
        <pc:spChg chg="add 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16" creationId="{DB9DD69C-8EC6-C38F-FF1A-6DAE1380D716}"/>
          </ac:spMkLst>
        </pc:spChg>
        <pc:spChg chg="add 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17" creationId="{8EE0C6CA-5BB9-44C9-462C-EE48141AC49B}"/>
          </ac:spMkLst>
        </pc:spChg>
        <pc:spChg chg="add 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19" creationId="{58435D38-BF1C-D5FD-4DB4-34EB705455A9}"/>
          </ac:spMkLst>
        </pc:spChg>
        <pc:spChg chg="add 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21" creationId="{00C8BED0-0949-9D65-1738-86A19F50F6D8}"/>
          </ac:spMkLst>
        </pc:spChg>
        <pc:spChg chg="add mod">
          <ac:chgData name="Rafael Aronis" userId="a6a7f4db76861420" providerId="LiveId" clId="{92E4FB19-2608-466A-A8AE-31C4A3F8E5FE}" dt="2024-06-06T22:02:30.132" v="4113"/>
          <ac:spMkLst>
            <pc:docMk/>
            <pc:sldMk cId="2268647387" sldId="760"/>
            <ac:spMk id="22" creationId="{5618D889-58E1-1C9E-A8AC-95F79DFFE06F}"/>
          </ac:spMkLst>
        </pc:spChg>
        <pc:grpChg chg="add mod">
          <ac:chgData name="Rafael Aronis" userId="a6a7f4db76861420" providerId="LiveId" clId="{92E4FB19-2608-466A-A8AE-31C4A3F8E5FE}" dt="2024-06-06T22:02:30.132" v="4113"/>
          <ac:grpSpMkLst>
            <pc:docMk/>
            <pc:sldMk cId="2268647387" sldId="760"/>
            <ac:grpSpMk id="9" creationId="{FE1F8F37-6B3C-A92C-DC5B-0087378B660E}"/>
          </ac:grpSpMkLst>
        </pc:grpChg>
        <pc:picChg chg="del">
          <ac:chgData name="Rafael Aronis" userId="a6a7f4db76861420" providerId="LiveId" clId="{92E4FB19-2608-466A-A8AE-31C4A3F8E5FE}" dt="2024-06-06T22:02:23.752" v="4112" actId="478"/>
          <ac:picMkLst>
            <pc:docMk/>
            <pc:sldMk cId="2268647387" sldId="760"/>
            <ac:picMk id="5" creationId="{834C7A64-77FE-59A5-2B43-FC1CF947B9EB}"/>
          </ac:picMkLst>
        </pc:picChg>
        <pc:picChg chg="mod">
          <ac:chgData name="Rafael Aronis" userId="a6a7f4db76861420" providerId="LiveId" clId="{92E4FB19-2608-466A-A8AE-31C4A3F8E5FE}" dt="2024-06-06T22:02:30.132" v="4113"/>
          <ac:picMkLst>
            <pc:docMk/>
            <pc:sldMk cId="2268647387" sldId="760"/>
            <ac:picMk id="10" creationId="{7762B034-6938-9698-36DF-D475B945222B}"/>
          </ac:picMkLst>
        </pc:picChg>
        <pc:picChg chg="add mod">
          <ac:chgData name="Rafael Aronis" userId="a6a7f4db76861420" providerId="LiveId" clId="{92E4FB19-2608-466A-A8AE-31C4A3F8E5FE}" dt="2024-06-06T22:02:30.132" v="4113"/>
          <ac:picMkLst>
            <pc:docMk/>
            <pc:sldMk cId="2268647387" sldId="760"/>
            <ac:picMk id="15" creationId="{003A862A-0D0D-F75A-AA86-AAF49F5E963E}"/>
          </ac:picMkLst>
        </pc:picChg>
        <pc:picChg chg="add mod">
          <ac:chgData name="Rafael Aronis" userId="a6a7f4db76861420" providerId="LiveId" clId="{92E4FB19-2608-466A-A8AE-31C4A3F8E5FE}" dt="2024-06-06T22:02:30.132" v="4113"/>
          <ac:picMkLst>
            <pc:docMk/>
            <pc:sldMk cId="2268647387" sldId="760"/>
            <ac:picMk id="18" creationId="{83E7993B-4A2F-123D-5094-EBB0109561F2}"/>
          </ac:picMkLst>
        </pc:picChg>
        <pc:picChg chg="add mod">
          <ac:chgData name="Rafael Aronis" userId="a6a7f4db76861420" providerId="LiveId" clId="{92E4FB19-2608-466A-A8AE-31C4A3F8E5FE}" dt="2024-06-06T22:02:30.132" v="4113"/>
          <ac:picMkLst>
            <pc:docMk/>
            <pc:sldMk cId="2268647387" sldId="760"/>
            <ac:picMk id="20" creationId="{D70C34A8-7412-2F8B-72BC-56ABC8A27D57}"/>
          </ac:picMkLst>
        </pc:picChg>
        <pc:picChg chg="add mod">
          <ac:chgData name="Rafael Aronis" userId="a6a7f4db76861420" providerId="LiveId" clId="{92E4FB19-2608-466A-A8AE-31C4A3F8E5FE}" dt="2024-06-06T22:02:30.132" v="4113"/>
          <ac:picMkLst>
            <pc:docMk/>
            <pc:sldMk cId="2268647387" sldId="760"/>
            <ac:picMk id="23" creationId="{31858ACA-24F6-99F1-B9D1-2420A687AC76}"/>
          </ac:picMkLst>
        </pc:picChg>
      </pc:sldChg>
      <pc:sldChg chg="add del">
        <pc:chgData name="Rafael Aronis" userId="a6a7f4db76861420" providerId="LiveId" clId="{92E4FB19-2608-466A-A8AE-31C4A3F8E5FE}" dt="2024-06-06T22:02:11.253" v="4108" actId="2890"/>
        <pc:sldMkLst>
          <pc:docMk/>
          <pc:sldMk cId="2993443514" sldId="760"/>
        </pc:sldMkLst>
      </pc:sldChg>
      <pc:sldChg chg="addSp delSp modSp new mod modNotesTx">
        <pc:chgData name="Rafael Aronis" userId="a6a7f4db76861420" providerId="LiveId" clId="{92E4FB19-2608-466A-A8AE-31C4A3F8E5FE}" dt="2024-06-07T13:46:14.750" v="4725" actId="20577"/>
        <pc:sldMkLst>
          <pc:docMk/>
          <pc:sldMk cId="2381696141" sldId="761"/>
        </pc:sldMkLst>
        <pc:spChg chg="mod">
          <ac:chgData name="Rafael Aronis" userId="a6a7f4db76861420" providerId="LiveId" clId="{92E4FB19-2608-466A-A8AE-31C4A3F8E5FE}" dt="2024-06-07T11:41:33.015" v="4345" actId="790"/>
          <ac:spMkLst>
            <pc:docMk/>
            <pc:sldMk cId="2381696141" sldId="761"/>
            <ac:spMk id="2" creationId="{C3BC8105-1FD4-CB9B-3532-F536EA91CCE4}"/>
          </ac:spMkLst>
        </pc:spChg>
        <pc:spChg chg="del">
          <ac:chgData name="Rafael Aronis" userId="a6a7f4db76861420" providerId="LiveId" clId="{92E4FB19-2608-466A-A8AE-31C4A3F8E5FE}" dt="2024-06-07T11:39:26.002" v="4301" actId="478"/>
          <ac:spMkLst>
            <pc:docMk/>
            <pc:sldMk cId="2381696141" sldId="761"/>
            <ac:spMk id="3" creationId="{50B684EE-8B05-DBF3-5E95-3457928E360D}"/>
          </ac:spMkLst>
        </pc:spChg>
        <pc:spChg chg="mod">
          <ac:chgData name="Rafael Aronis" userId="a6a7f4db76861420" providerId="LiveId" clId="{92E4FB19-2608-466A-A8AE-31C4A3F8E5FE}" dt="2024-06-07T11:41:33.015" v="4345" actId="790"/>
          <ac:spMkLst>
            <pc:docMk/>
            <pc:sldMk cId="2381696141" sldId="761"/>
            <ac:spMk id="4" creationId="{3979B121-5432-E958-BCAE-BCBE8D316E0E}"/>
          </ac:spMkLst>
        </pc:spChg>
        <pc:spChg chg="mod">
          <ac:chgData name="Rafael Aronis" userId="a6a7f4db76861420" providerId="LiveId" clId="{92E4FB19-2608-466A-A8AE-31C4A3F8E5FE}" dt="2024-06-07T11:54:27.402" v="4707" actId="20577"/>
          <ac:spMkLst>
            <pc:docMk/>
            <pc:sldMk cId="2381696141" sldId="761"/>
            <ac:spMk id="6" creationId="{037E1C7A-6576-7451-A4B7-D4590ED35CBC}"/>
          </ac:spMkLst>
        </pc:spChg>
        <pc:spChg chg="mod">
          <ac:chgData name="Rafael Aronis" userId="a6a7f4db76861420" providerId="LiveId" clId="{92E4FB19-2608-466A-A8AE-31C4A3F8E5FE}" dt="2024-06-07T11:54:27.402" v="4707" actId="20577"/>
          <ac:spMkLst>
            <pc:docMk/>
            <pc:sldMk cId="2381696141" sldId="761"/>
            <ac:spMk id="8" creationId="{50365A0A-5794-3BED-BD7F-6F84575C3B7C}"/>
          </ac:spMkLst>
        </pc:spChg>
        <pc:spChg chg="add mod">
          <ac:chgData name="Rafael Aronis" userId="a6a7f4db76861420" providerId="LiveId" clId="{92E4FB19-2608-466A-A8AE-31C4A3F8E5FE}" dt="2024-06-07T13:46:14.750" v="4725" actId="20577"/>
          <ac:spMkLst>
            <pc:docMk/>
            <pc:sldMk cId="2381696141" sldId="761"/>
            <ac:spMk id="9" creationId="{A200C6F5-33BB-50B6-C4EB-48EBC16B8CD4}"/>
          </ac:spMkLst>
        </pc:spChg>
        <pc:spChg chg="add mod">
          <ac:chgData name="Rafael Aronis" userId="a6a7f4db76861420" providerId="LiveId" clId="{92E4FB19-2608-466A-A8AE-31C4A3F8E5FE}" dt="2024-06-07T11:55:02.505" v="4718" actId="1037"/>
          <ac:spMkLst>
            <pc:docMk/>
            <pc:sldMk cId="2381696141" sldId="761"/>
            <ac:spMk id="10" creationId="{3E661CF6-1703-DFCD-9356-EBFE94DE4FD6}"/>
          </ac:spMkLst>
        </pc:spChg>
        <pc:spChg chg="add del mod">
          <ac:chgData name="Rafael Aronis" userId="a6a7f4db76861420" providerId="LiveId" clId="{92E4FB19-2608-466A-A8AE-31C4A3F8E5FE}" dt="2024-06-07T11:47:17.031" v="4522" actId="478"/>
          <ac:spMkLst>
            <pc:docMk/>
            <pc:sldMk cId="2381696141" sldId="761"/>
            <ac:spMk id="11" creationId="{F996EF06-96A4-EE16-182D-FD60CB981163}"/>
          </ac:spMkLst>
        </pc:spChg>
        <pc:spChg chg="add mod">
          <ac:chgData name="Rafael Aronis" userId="a6a7f4db76861420" providerId="LiveId" clId="{92E4FB19-2608-466A-A8AE-31C4A3F8E5FE}" dt="2024-06-07T11:55:01.515" v="4717" actId="14100"/>
          <ac:spMkLst>
            <pc:docMk/>
            <pc:sldMk cId="2381696141" sldId="761"/>
            <ac:spMk id="12" creationId="{9F7814B7-1832-EABB-229B-14F35178AA90}"/>
          </ac:spMkLst>
        </pc:spChg>
        <pc:spChg chg="add del mod">
          <ac:chgData name="Rafael Aronis" userId="a6a7f4db76861420" providerId="LiveId" clId="{92E4FB19-2608-466A-A8AE-31C4A3F8E5FE}" dt="2024-06-07T11:45:01.132" v="4445" actId="478"/>
          <ac:spMkLst>
            <pc:docMk/>
            <pc:sldMk cId="2381696141" sldId="761"/>
            <ac:spMk id="14" creationId="{E8BB114A-5E6B-7B12-096C-370619CE8C24}"/>
          </ac:spMkLst>
        </pc:spChg>
        <pc:spChg chg="add del mod">
          <ac:chgData name="Rafael Aronis" userId="a6a7f4db76861420" providerId="LiveId" clId="{92E4FB19-2608-466A-A8AE-31C4A3F8E5FE}" dt="2024-06-07T11:46:54.458" v="4517" actId="478"/>
          <ac:spMkLst>
            <pc:docMk/>
            <pc:sldMk cId="2381696141" sldId="761"/>
            <ac:spMk id="16" creationId="{7D6B983C-C452-C1F6-0FA0-F454DA2456D4}"/>
          </ac:spMkLst>
        </pc:spChg>
        <pc:grpChg chg="add mod">
          <ac:chgData name="Rafael Aronis" userId="a6a7f4db76861420" providerId="LiveId" clId="{92E4FB19-2608-466A-A8AE-31C4A3F8E5FE}" dt="2024-06-07T11:54:27.402" v="4707" actId="20577"/>
          <ac:grpSpMkLst>
            <pc:docMk/>
            <pc:sldMk cId="2381696141" sldId="761"/>
            <ac:grpSpMk id="5" creationId="{711E9CB6-C029-4A84-54BC-BA047970C272}"/>
          </ac:grpSpMkLst>
        </pc:grpChg>
        <pc:picChg chg="add mod">
          <ac:chgData name="Rafael Aronis" userId="a6a7f4db76861420" providerId="LiveId" clId="{92E4FB19-2608-466A-A8AE-31C4A3F8E5FE}" dt="2024-06-07T11:54:54.964" v="4713" actId="1035"/>
          <ac:picMkLst>
            <pc:docMk/>
            <pc:sldMk cId="2381696141" sldId="761"/>
            <ac:picMk id="7" creationId="{5B861E69-CE99-13E5-ACF9-2A8C50A54DBB}"/>
          </ac:picMkLst>
        </pc:picChg>
      </pc:sldChg>
      <pc:sldChg chg="modSp add del mod ord">
        <pc:chgData name="Rafael Aronis" userId="a6a7f4db76861420" providerId="LiveId" clId="{92E4FB19-2608-466A-A8AE-31C4A3F8E5FE}" dt="2024-06-07T06:53:04.011" v="4226" actId="47"/>
        <pc:sldMkLst>
          <pc:docMk/>
          <pc:sldMk cId="2546112229" sldId="761"/>
        </pc:sldMkLst>
        <pc:spChg chg="mod">
          <ac:chgData name="Rafael Aronis" userId="a6a7f4db76861420" providerId="LiveId" clId="{92E4FB19-2608-466A-A8AE-31C4A3F8E5FE}" dt="2024-06-07T06:52:29.879" v="4204" actId="20577"/>
          <ac:spMkLst>
            <pc:docMk/>
            <pc:sldMk cId="2546112229" sldId="761"/>
            <ac:spMk id="8" creationId="{91AFDCC9-8756-8839-F0C2-2CD404D0B2C9}"/>
          </ac:spMkLst>
        </pc:spChg>
        <pc:spChg chg="mod">
          <ac:chgData name="Rafael Aronis" userId="a6a7f4db76861420" providerId="LiveId" clId="{92E4FB19-2608-466A-A8AE-31C4A3F8E5FE}" dt="2024-06-07T06:52:42.287" v="4223" actId="20577"/>
          <ac:spMkLst>
            <pc:docMk/>
            <pc:sldMk cId="2546112229" sldId="761"/>
            <ac:spMk id="9" creationId="{38168A1C-FA7C-6C54-EB5D-87058F3AE077}"/>
          </ac:spMkLst>
        </pc:spChg>
        <pc:spChg chg="mod">
          <ac:chgData name="Rafael Aronis" userId="a6a7f4db76861420" providerId="LiveId" clId="{92E4FB19-2608-466A-A8AE-31C4A3F8E5FE}" dt="2024-06-07T06:52:37.957" v="4211" actId="20577"/>
          <ac:spMkLst>
            <pc:docMk/>
            <pc:sldMk cId="2546112229" sldId="761"/>
            <ac:spMk id="10" creationId="{AEECE775-4054-E986-ECCE-8DB154159AB2}"/>
          </ac:spMkLst>
        </pc:spChg>
      </pc:sldChg>
      <pc:sldChg chg="addSp delSp modSp add mod">
        <pc:chgData name="Rafael Aronis" userId="a6a7f4db76861420" providerId="LiveId" clId="{92E4FB19-2608-466A-A8AE-31C4A3F8E5FE}" dt="2024-06-07T13:46:59.382" v="4739" actId="20577"/>
        <pc:sldMkLst>
          <pc:docMk/>
          <pc:sldMk cId="1212920185" sldId="762"/>
        </pc:sldMkLst>
        <pc:spChg chg="mod">
          <ac:chgData name="Rafael Aronis" userId="a6a7f4db76861420" providerId="LiveId" clId="{92E4FB19-2608-466A-A8AE-31C4A3F8E5FE}" dt="2024-06-07T13:46:59.382" v="4739" actId="20577"/>
          <ac:spMkLst>
            <pc:docMk/>
            <pc:sldMk cId="1212920185" sldId="762"/>
            <ac:spMk id="2" creationId="{F08B2903-7CA4-C655-E786-5A52B3A4BC28}"/>
          </ac:spMkLst>
        </pc:spChg>
        <pc:picChg chg="del">
          <ac:chgData name="Rafael Aronis" userId="a6a7f4db76861420" providerId="LiveId" clId="{92E4FB19-2608-466A-A8AE-31C4A3F8E5FE}" dt="2024-06-07T11:53:26.529" v="4672" actId="478"/>
          <ac:picMkLst>
            <pc:docMk/>
            <pc:sldMk cId="1212920185" sldId="762"/>
            <ac:picMk id="5" creationId="{B053F87E-A158-608D-8CA3-285209F829E5}"/>
          </ac:picMkLst>
        </pc:picChg>
        <pc:picChg chg="add mod">
          <ac:chgData name="Rafael Aronis" userId="a6a7f4db76861420" providerId="LiveId" clId="{92E4FB19-2608-466A-A8AE-31C4A3F8E5FE}" dt="2024-06-07T11:53:32.744" v="4677" actId="14100"/>
          <ac:picMkLst>
            <pc:docMk/>
            <pc:sldMk cId="1212920185" sldId="762"/>
            <ac:picMk id="6" creationId="{75BA8B42-5956-8D9C-A6EA-0B6BD9B5C535}"/>
          </ac:picMkLst>
        </pc:picChg>
      </pc:sldChg>
      <pc:sldMasterChg chg="addSldLayout delSldLayout modSldLayout">
        <pc:chgData name="Rafael Aronis" userId="a6a7f4db76861420" providerId="LiveId" clId="{92E4FB19-2608-466A-A8AE-31C4A3F8E5FE}" dt="2024-06-06T22:03:27.196" v="4120" actId="2696"/>
        <pc:sldMasterMkLst>
          <pc:docMk/>
          <pc:sldMasterMk cId="0" sldId="2147483648"/>
        </pc:sldMasterMkLst>
        <pc:sldLayoutChg chg="modSp">
          <pc:chgData name="Rafael Aronis" userId="a6a7f4db76861420" providerId="LiveId" clId="{92E4FB19-2608-466A-A8AE-31C4A3F8E5FE}" dt="2024-06-06T14:27:27.617" v="33"/>
          <pc:sldLayoutMkLst>
            <pc:docMk/>
            <pc:sldMasterMk cId="0" sldId="2147483648"/>
            <pc:sldLayoutMk cId="0" sldId="2147483662"/>
          </pc:sldLayoutMkLst>
          <pc:spChg chg="mod">
            <ac:chgData name="Rafael Aronis" userId="a6a7f4db76861420" providerId="LiveId" clId="{92E4FB19-2608-466A-A8AE-31C4A3F8E5FE}" dt="2024-06-06T14:27:27.617" v="33"/>
            <ac:spMkLst>
              <pc:docMk/>
              <pc:sldMasterMk cId="0" sldId="2147483648"/>
              <pc:sldLayoutMk cId="0" sldId="2147483662"/>
              <ac:spMk id="3" creationId="{ADEEAE93-44D8-A174-57B2-1472FD599512}"/>
            </ac:spMkLst>
          </pc:spChg>
        </pc:sldLayoutChg>
        <pc:sldLayoutChg chg="addSp delSp modSp del mod">
          <pc:chgData name="Rafael Aronis" userId="a6a7f4db76861420" providerId="LiveId" clId="{92E4FB19-2608-466A-A8AE-31C4A3F8E5FE}" dt="2024-06-06T22:03:27.196" v="4120" actId="2696"/>
          <pc:sldLayoutMkLst>
            <pc:docMk/>
            <pc:sldMasterMk cId="0" sldId="2147483648"/>
            <pc:sldLayoutMk cId="2064699409" sldId="2147483663"/>
          </pc:sldLayoutMkLst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2" creationId="{B69D1ABC-EE25-163E-647A-21FF0563AE5F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3" creationId="{04D37BB9-45B0-A4DE-85B9-B8DC3936EBB4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4" creationId="{7E3309A1-124B-8562-F16F-D618B11FF9EF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5" creationId="{1F0F0597-24AF-4966-7650-43AEF11A580E}"/>
            </ac:spMkLst>
          </pc:spChg>
          <pc:spChg chg="del">
            <ac:chgData name="Rafael Aronis" userId="a6a7f4db76861420" providerId="LiveId" clId="{92E4FB19-2608-466A-A8AE-31C4A3F8E5FE}" dt="2024-06-06T22:02:03.123" v="4105" actId="478"/>
            <ac:spMkLst>
              <pc:docMk/>
              <pc:sldMasterMk cId="0" sldId="2147483648"/>
              <pc:sldLayoutMk cId="2064699409" sldId="2147483663"/>
              <ac:spMk id="6" creationId="{B7F46412-BEC6-DEA3-6C50-938D9537D936}"/>
            </ac:spMkLst>
          </pc:spChg>
          <pc:spChg chg="del">
            <ac:chgData name="Rafael Aronis" userId="a6a7f4db76861420" providerId="LiveId" clId="{92E4FB19-2608-466A-A8AE-31C4A3F8E5FE}" dt="2024-06-06T22:02:03.123" v="4105" actId="478"/>
            <ac:spMkLst>
              <pc:docMk/>
              <pc:sldMasterMk cId="0" sldId="2147483648"/>
              <pc:sldLayoutMk cId="2064699409" sldId="2147483663"/>
              <ac:spMk id="7" creationId="{9FBC1CB1-2855-395D-0887-FD2922066B37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8" creationId="{526488B7-10E4-75E4-DF2E-42C456A18C05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9" creationId="{316AF021-CD5C-D4B1-2477-81793B20E1B2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10" creationId="{1762F9E5-B62F-7D47-BB68-E93A0F55DCDA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11" creationId="{ECACB458-85AF-683A-0BBD-75793F77779D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12" creationId="{3A4CCA30-C966-CDCD-668D-D64D07C7CF8C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13" creationId="{D599765A-2050-001F-47D1-1F27DEA54150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14" creationId="{C09CA19B-9FD6-F719-A734-497D4200A05A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15" creationId="{57E6DDE5-733F-03B6-715B-45A68EC49C1A}"/>
            </ac:spMkLst>
          </pc:spChg>
          <pc:spChg chg="add del mod">
            <ac:chgData name="Rafael Aronis" userId="a6a7f4db76861420" providerId="LiveId" clId="{92E4FB19-2608-466A-A8AE-31C4A3F8E5FE}" dt="2024-06-06T22:02:59.073" v="4116" actId="478"/>
            <ac:spMkLst>
              <pc:docMk/>
              <pc:sldMasterMk cId="0" sldId="2147483648"/>
              <pc:sldLayoutMk cId="2064699409" sldId="2147483663"/>
              <ac:spMk id="16" creationId="{491139C2-0B84-3451-A0FF-64E2C1C31B8B}"/>
            </ac:spMkLst>
          </pc:spChg>
        </pc:sldLayoutChg>
        <pc:sldLayoutChg chg="new del mod">
          <pc:chgData name="Rafael Aronis" userId="a6a7f4db76861420" providerId="LiveId" clId="{92E4FB19-2608-466A-A8AE-31C4A3F8E5FE}" dt="2024-06-06T22:00:56.340" v="4099" actId="2696"/>
          <pc:sldLayoutMkLst>
            <pc:docMk/>
            <pc:sldMasterMk cId="0" sldId="2147483648"/>
            <pc:sldLayoutMk cId="3306655441" sldId="2147483664"/>
          </pc:sldLayoutMkLst>
        </pc:sldLayoutChg>
      </pc:sldMasterChg>
    </pc:docChg>
  </pc:docChgLst>
  <pc:docChgLst>
    <pc:chgData name="Rafael Aronis" userId="a6a7f4db76861420" providerId="LiveId" clId="{798088F1-D703-4854-8E1E-B4DE74932C8E}"/>
    <pc:docChg chg="undo redo custSel addSld delSld modSld sldOrd modMainMaster">
      <pc:chgData name="Rafael Aronis" userId="a6a7f4db76861420" providerId="LiveId" clId="{798088F1-D703-4854-8E1E-B4DE74932C8E}" dt="2024-06-10T07:41:17.577" v="2042" actId="478"/>
      <pc:docMkLst>
        <pc:docMk/>
      </pc:docMkLst>
      <pc:sldChg chg="modSp mod">
        <pc:chgData name="Rafael Aronis" userId="a6a7f4db76861420" providerId="LiveId" clId="{798088F1-D703-4854-8E1E-B4DE74932C8E}" dt="2024-06-08T10:23:08.434" v="42"/>
        <pc:sldMkLst>
          <pc:docMk/>
          <pc:sldMk cId="0" sldId="256"/>
        </pc:sldMkLst>
        <pc:spChg chg="mod">
          <ac:chgData name="Rafael Aronis" userId="a6a7f4db76861420" providerId="LiveId" clId="{798088F1-D703-4854-8E1E-B4DE74932C8E}" dt="2024-06-08T10:21:35.528" v="24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Rafael Aronis" userId="a6a7f4db76861420" providerId="LiveId" clId="{798088F1-D703-4854-8E1E-B4DE74932C8E}" dt="2024-06-08T10:23:08.434" v="42"/>
          <ac:spMkLst>
            <pc:docMk/>
            <pc:sldMk cId="0" sldId="256"/>
            <ac:spMk id="8" creationId="{5B6CD1CC-45E3-E9B2-54C4-065125CA7045}"/>
          </ac:spMkLst>
        </pc:spChg>
        <pc:spChg chg="mod">
          <ac:chgData name="Rafael Aronis" userId="a6a7f4db76861420" providerId="LiveId" clId="{798088F1-D703-4854-8E1E-B4DE74932C8E}" dt="2024-06-08T10:22:54.586" v="40" actId="14100"/>
          <ac:spMkLst>
            <pc:docMk/>
            <pc:sldMk cId="0" sldId="256"/>
            <ac:spMk id="12" creationId="{96008C0E-CABF-9CB6-EEC0-7F4D1CF5C03A}"/>
          </ac:spMkLst>
        </pc:spChg>
        <pc:grpChg chg="mod">
          <ac:chgData name="Rafael Aronis" userId="a6a7f4db76861420" providerId="LiveId" clId="{798088F1-D703-4854-8E1E-B4DE74932C8E}" dt="2024-06-08T10:22:47.710" v="39" actId="1038"/>
          <ac:grpSpMkLst>
            <pc:docMk/>
            <pc:sldMk cId="0" sldId="256"/>
            <ac:grpSpMk id="11" creationId="{5691F8A7-C5BE-A8E5-3E16-AC4BC5FCD9A0}"/>
          </ac:grpSpMkLst>
        </pc:grpChg>
        <pc:cxnChg chg="mod">
          <ac:chgData name="Rafael Aronis" userId="a6a7f4db76861420" providerId="LiveId" clId="{798088F1-D703-4854-8E1E-B4DE74932C8E}" dt="2024-06-08T10:22:26.207" v="32"/>
          <ac:cxnSpMkLst>
            <pc:docMk/>
            <pc:sldMk cId="0" sldId="256"/>
            <ac:cxnSpMk id="9" creationId="{24AF3420-5CC9-E9AF-7CA2-4DE33FEC360A}"/>
          </ac:cxnSpMkLst>
        </pc:cxnChg>
      </pc:sldChg>
      <pc:sldChg chg="del">
        <pc:chgData name="Rafael Aronis" userId="a6a7f4db76861420" providerId="LiveId" clId="{798088F1-D703-4854-8E1E-B4DE74932C8E}" dt="2024-06-08T11:22:29.337" v="954" actId="47"/>
        <pc:sldMkLst>
          <pc:docMk/>
          <pc:sldMk cId="1651719897" sldId="706"/>
        </pc:sldMkLst>
      </pc:sldChg>
      <pc:sldChg chg="del">
        <pc:chgData name="Rafael Aronis" userId="a6a7f4db76861420" providerId="LiveId" clId="{798088F1-D703-4854-8E1E-B4DE74932C8E}" dt="2024-06-08T11:22:30.053" v="955" actId="47"/>
        <pc:sldMkLst>
          <pc:docMk/>
          <pc:sldMk cId="2214705257" sldId="707"/>
        </pc:sldMkLst>
      </pc:sldChg>
      <pc:sldChg chg="del">
        <pc:chgData name="Rafael Aronis" userId="a6a7f4db76861420" providerId="LiveId" clId="{798088F1-D703-4854-8E1E-B4DE74932C8E}" dt="2024-06-08T12:36:31.988" v="1541" actId="47"/>
        <pc:sldMkLst>
          <pc:docMk/>
          <pc:sldMk cId="2623789192" sldId="726"/>
        </pc:sldMkLst>
      </pc:sldChg>
      <pc:sldChg chg="modSp del mod ord">
        <pc:chgData name="Rafael Aronis" userId="a6a7f4db76861420" providerId="LiveId" clId="{798088F1-D703-4854-8E1E-B4DE74932C8E}" dt="2024-06-08T11:09:13.733" v="711" actId="47"/>
        <pc:sldMkLst>
          <pc:docMk/>
          <pc:sldMk cId="1683100906" sldId="727"/>
        </pc:sldMkLst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2" creationId="{F08B2903-7CA4-C655-E786-5A52B3A4BC28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4" creationId="{E644B31A-387D-B4F9-B10C-B36E167891B0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8" creationId="{91AFDCC9-8756-8839-F0C2-2CD404D0B2C9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9" creationId="{D1EFFFA0-6550-4FF3-190B-48951AB01CD9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0" creationId="{067E8BF5-C4EC-7617-BFBA-F5A86492B1BF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2" creationId="{3EDE6A98-9238-164E-13C1-7D8DF0469D29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3" creationId="{F82151C2-B073-1D41-A4C8-1EC04565CFCD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4" creationId="{66567908-5659-B319-92C2-0F3B512EE9E0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5" creationId="{EE456A99-8309-58F8-556F-ACAF95C9870D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6" creationId="{C82B1E71-BFB6-6C79-D5D6-07302009DE36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8" creationId="{628C5072-D2A8-C1FB-EB2E-A466215180A8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19" creationId="{E6EF6C7F-9131-F961-12E5-D7F875DB1A78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21" creationId="{86E7B505-6D7B-9F4B-8F15-B5928AF6F86F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22" creationId="{D48CBA70-F012-EEA1-2D93-45BB37E19524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24" creationId="{0D625C7D-FB76-9935-3CB4-E5AFF59E580A}"/>
          </ac:spMkLst>
        </pc:spChg>
        <pc:spChg chg="mod">
          <ac:chgData name="Rafael Aronis" userId="a6a7f4db76861420" providerId="LiveId" clId="{798088F1-D703-4854-8E1E-B4DE74932C8E}" dt="2024-06-08T11:08:15.759" v="692" actId="790"/>
          <ac:spMkLst>
            <pc:docMk/>
            <pc:sldMk cId="1683100906" sldId="727"/>
            <ac:spMk id="25" creationId="{D86CD8D1-AD18-B538-874D-BA1EA6BBD672}"/>
          </ac:spMkLst>
        </pc:spChg>
      </pc:sldChg>
      <pc:sldChg chg="del">
        <pc:chgData name="Rafael Aronis" userId="a6a7f4db76861420" providerId="LiveId" clId="{798088F1-D703-4854-8E1E-B4DE74932C8E}" dt="2024-06-08T11:22:34.032" v="958" actId="47"/>
        <pc:sldMkLst>
          <pc:docMk/>
          <pc:sldMk cId="1849094430" sldId="728"/>
        </pc:sldMkLst>
      </pc:sldChg>
      <pc:sldChg chg="del">
        <pc:chgData name="Rafael Aronis" userId="a6a7f4db76861420" providerId="LiveId" clId="{798088F1-D703-4854-8E1E-B4DE74932C8E}" dt="2024-06-08T11:22:44.486" v="963" actId="47"/>
        <pc:sldMkLst>
          <pc:docMk/>
          <pc:sldMk cId="4151594388" sldId="729"/>
        </pc:sldMkLst>
      </pc:sldChg>
      <pc:sldChg chg="del ord">
        <pc:chgData name="Rafael Aronis" userId="a6a7f4db76861420" providerId="LiveId" clId="{798088F1-D703-4854-8E1E-B4DE74932C8E}" dt="2024-06-08T11:00:58.246" v="564" actId="47"/>
        <pc:sldMkLst>
          <pc:docMk/>
          <pc:sldMk cId="1224100642" sldId="731"/>
        </pc:sldMkLst>
      </pc:sldChg>
      <pc:sldChg chg="del">
        <pc:chgData name="Rafael Aronis" userId="a6a7f4db76861420" providerId="LiveId" clId="{798088F1-D703-4854-8E1E-B4DE74932C8E}" dt="2024-06-08T12:36:28.286" v="1538" actId="47"/>
        <pc:sldMkLst>
          <pc:docMk/>
          <pc:sldMk cId="313092191" sldId="732"/>
        </pc:sldMkLst>
      </pc:sldChg>
      <pc:sldChg chg="del">
        <pc:chgData name="Rafael Aronis" userId="a6a7f4db76861420" providerId="LiveId" clId="{798088F1-D703-4854-8E1E-B4DE74932C8E}" dt="2024-06-08T12:36:28.954" v="1539" actId="47"/>
        <pc:sldMkLst>
          <pc:docMk/>
          <pc:sldMk cId="2387216228" sldId="733"/>
        </pc:sldMkLst>
      </pc:sldChg>
      <pc:sldChg chg="del">
        <pc:chgData name="Rafael Aronis" userId="a6a7f4db76861420" providerId="LiveId" clId="{798088F1-D703-4854-8E1E-B4DE74932C8E}" dt="2024-06-08T12:36:30.734" v="1540" actId="47"/>
        <pc:sldMkLst>
          <pc:docMk/>
          <pc:sldMk cId="4098244224" sldId="734"/>
        </pc:sldMkLst>
      </pc:sldChg>
      <pc:sldChg chg="del">
        <pc:chgData name="Rafael Aronis" userId="a6a7f4db76861420" providerId="LiveId" clId="{798088F1-D703-4854-8E1E-B4DE74932C8E}" dt="2024-06-08T11:22:42.796" v="961" actId="47"/>
        <pc:sldMkLst>
          <pc:docMk/>
          <pc:sldMk cId="915292718" sldId="735"/>
        </pc:sldMkLst>
      </pc:sldChg>
      <pc:sldChg chg="del">
        <pc:chgData name="Rafael Aronis" userId="a6a7f4db76861420" providerId="LiveId" clId="{798088F1-D703-4854-8E1E-B4DE74932C8E}" dt="2024-06-08T11:22:31.640" v="956" actId="47"/>
        <pc:sldMkLst>
          <pc:docMk/>
          <pc:sldMk cId="1620381192" sldId="736"/>
        </pc:sldMkLst>
      </pc:sldChg>
      <pc:sldChg chg="del">
        <pc:chgData name="Rafael Aronis" userId="a6a7f4db76861420" providerId="LiveId" clId="{798088F1-D703-4854-8E1E-B4DE74932C8E}" dt="2024-06-08T11:22:32.638" v="957" actId="47"/>
        <pc:sldMkLst>
          <pc:docMk/>
          <pc:sldMk cId="675325600" sldId="740"/>
        </pc:sldMkLst>
      </pc:sldChg>
      <pc:sldChg chg="del">
        <pc:chgData name="Rafael Aronis" userId="a6a7f4db76861420" providerId="LiveId" clId="{798088F1-D703-4854-8E1E-B4DE74932C8E}" dt="2024-06-08T11:22:43.639" v="962" actId="47"/>
        <pc:sldMkLst>
          <pc:docMk/>
          <pc:sldMk cId="3909742826" sldId="741"/>
        </pc:sldMkLst>
      </pc:sldChg>
      <pc:sldChg chg="del">
        <pc:chgData name="Rafael Aronis" userId="a6a7f4db76861420" providerId="LiveId" clId="{798088F1-D703-4854-8E1E-B4DE74932C8E}" dt="2024-06-08T11:22:37.503" v="959" actId="47"/>
        <pc:sldMkLst>
          <pc:docMk/>
          <pc:sldMk cId="4003338609" sldId="742"/>
        </pc:sldMkLst>
      </pc:sldChg>
      <pc:sldChg chg="del">
        <pc:chgData name="Rafael Aronis" userId="a6a7f4db76861420" providerId="LiveId" clId="{798088F1-D703-4854-8E1E-B4DE74932C8E}" dt="2024-06-08T11:23:24.352" v="975" actId="47"/>
        <pc:sldMkLst>
          <pc:docMk/>
          <pc:sldMk cId="1661471251" sldId="743"/>
        </pc:sldMkLst>
      </pc:sldChg>
      <pc:sldChg chg="del">
        <pc:chgData name="Rafael Aronis" userId="a6a7f4db76861420" providerId="LiveId" clId="{798088F1-D703-4854-8E1E-B4DE74932C8E}" dt="2024-06-08T11:23:11.622" v="973" actId="47"/>
        <pc:sldMkLst>
          <pc:docMk/>
          <pc:sldMk cId="901263627" sldId="745"/>
        </pc:sldMkLst>
      </pc:sldChg>
      <pc:sldChg chg="modSp mod">
        <pc:chgData name="Rafael Aronis" userId="a6a7f4db76861420" providerId="LiveId" clId="{798088F1-D703-4854-8E1E-B4DE74932C8E}" dt="2024-06-09T11:39:25.457" v="1578"/>
        <pc:sldMkLst>
          <pc:docMk/>
          <pc:sldMk cId="3340075473" sldId="746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340075473" sldId="746"/>
            <ac:spMk id="3" creationId="{4B5A57A1-56B4-4F6A-AC8C-E0286189FF4F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340075473" sldId="746"/>
            <ac:spMk id="6" creationId="{DF687192-0DC6-AE9F-FE5B-3825A25D0B0A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340075473" sldId="746"/>
            <ac:spMk id="7" creationId="{7CA8D044-B882-1D75-2821-C08A687A0F72}"/>
          </ac:spMkLst>
        </pc:spChg>
      </pc:sldChg>
      <pc:sldChg chg="modSp mod">
        <pc:chgData name="Rafael Aronis" userId="a6a7f4db76861420" providerId="LiveId" clId="{798088F1-D703-4854-8E1E-B4DE74932C8E}" dt="2024-06-09T11:39:25.457" v="1578"/>
        <pc:sldMkLst>
          <pc:docMk/>
          <pc:sldMk cId="2979571577" sldId="747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979571577" sldId="747"/>
            <ac:spMk id="3" creationId="{4B5A57A1-56B4-4F6A-AC8C-E0286189FF4F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979571577" sldId="747"/>
            <ac:spMk id="6" creationId="{1ECB28FA-7DF9-B8D6-4FCD-D668EEECCF02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979571577" sldId="747"/>
            <ac:spMk id="7" creationId="{1944A5AF-E018-A221-1453-FB079575D411}"/>
          </ac:spMkLst>
        </pc:spChg>
      </pc:sldChg>
      <pc:sldChg chg="add del">
        <pc:chgData name="Rafael Aronis" userId="a6a7f4db76861420" providerId="LiveId" clId="{798088F1-D703-4854-8E1E-B4DE74932C8E}" dt="2024-06-08T12:36:33.323" v="1542" actId="47"/>
        <pc:sldMkLst>
          <pc:docMk/>
          <pc:sldMk cId="3826430836" sldId="753"/>
        </pc:sldMkLst>
      </pc:sldChg>
      <pc:sldChg chg="del">
        <pc:chgData name="Rafael Aronis" userId="a6a7f4db76861420" providerId="LiveId" clId="{798088F1-D703-4854-8E1E-B4DE74932C8E}" dt="2024-06-08T11:23:00.505" v="968" actId="47"/>
        <pc:sldMkLst>
          <pc:docMk/>
          <pc:sldMk cId="2846778259" sldId="754"/>
        </pc:sldMkLst>
      </pc:sldChg>
      <pc:sldChg chg="del">
        <pc:chgData name="Rafael Aronis" userId="a6a7f4db76861420" providerId="LiveId" clId="{798088F1-D703-4854-8E1E-B4DE74932C8E}" dt="2024-06-08T11:23:01.742" v="970" actId="47"/>
        <pc:sldMkLst>
          <pc:docMk/>
          <pc:sldMk cId="2947363389" sldId="755"/>
        </pc:sldMkLst>
      </pc:sldChg>
      <pc:sldChg chg="del">
        <pc:chgData name="Rafael Aronis" userId="a6a7f4db76861420" providerId="LiveId" clId="{798088F1-D703-4854-8E1E-B4DE74932C8E}" dt="2024-06-08T11:23:04.732" v="971" actId="47"/>
        <pc:sldMkLst>
          <pc:docMk/>
          <pc:sldMk cId="3055941678" sldId="756"/>
        </pc:sldMkLst>
      </pc:sldChg>
      <pc:sldChg chg="del">
        <pc:chgData name="Rafael Aronis" userId="a6a7f4db76861420" providerId="LiveId" clId="{798088F1-D703-4854-8E1E-B4DE74932C8E}" dt="2024-06-08T11:23:05.619" v="972" actId="47"/>
        <pc:sldMkLst>
          <pc:docMk/>
          <pc:sldMk cId="2051311074" sldId="757"/>
        </pc:sldMkLst>
      </pc:sldChg>
      <pc:sldChg chg="del">
        <pc:chgData name="Rafael Aronis" userId="a6a7f4db76861420" providerId="LiveId" clId="{798088F1-D703-4854-8E1E-B4DE74932C8E}" dt="2024-06-08T11:22:51.651" v="964" actId="47"/>
        <pc:sldMkLst>
          <pc:docMk/>
          <pc:sldMk cId="1912306169" sldId="758"/>
        </pc:sldMkLst>
      </pc:sldChg>
      <pc:sldChg chg="del">
        <pc:chgData name="Rafael Aronis" userId="a6a7f4db76861420" providerId="LiveId" clId="{798088F1-D703-4854-8E1E-B4DE74932C8E}" dt="2024-06-08T11:22:41.799" v="960" actId="47"/>
        <pc:sldMkLst>
          <pc:docMk/>
          <pc:sldMk cId="4236240374" sldId="759"/>
        </pc:sldMkLst>
      </pc:sldChg>
      <pc:sldChg chg="del">
        <pc:chgData name="Rafael Aronis" userId="a6a7f4db76861420" providerId="LiveId" clId="{798088F1-D703-4854-8E1E-B4DE74932C8E}" dt="2024-06-08T12:36:35.618" v="1543" actId="47"/>
        <pc:sldMkLst>
          <pc:docMk/>
          <pc:sldMk cId="2268647387" sldId="760"/>
        </pc:sldMkLst>
      </pc:sldChg>
      <pc:sldChg chg="del">
        <pc:chgData name="Rafael Aronis" userId="a6a7f4db76861420" providerId="LiveId" clId="{798088F1-D703-4854-8E1E-B4DE74932C8E}" dt="2024-06-08T11:22:59.853" v="967" actId="47"/>
        <pc:sldMkLst>
          <pc:docMk/>
          <pc:sldMk cId="2381696141" sldId="761"/>
        </pc:sldMkLst>
      </pc:sldChg>
      <pc:sldChg chg="del">
        <pc:chgData name="Rafael Aronis" userId="a6a7f4db76861420" providerId="LiveId" clId="{798088F1-D703-4854-8E1E-B4DE74932C8E}" dt="2024-06-08T11:23:01.200" v="969" actId="47"/>
        <pc:sldMkLst>
          <pc:docMk/>
          <pc:sldMk cId="1212920185" sldId="762"/>
        </pc:sldMkLst>
      </pc:sldChg>
      <pc:sldChg chg="addSp modSp new del mod">
        <pc:chgData name="Rafael Aronis" userId="a6a7f4db76861420" providerId="LiveId" clId="{798088F1-D703-4854-8E1E-B4DE74932C8E}" dt="2024-06-08T10:28:37.608" v="81" actId="47"/>
        <pc:sldMkLst>
          <pc:docMk/>
          <pc:sldMk cId="1013057144" sldId="763"/>
        </pc:sldMkLst>
        <pc:spChg chg="mod">
          <ac:chgData name="Rafael Aronis" userId="a6a7f4db76861420" providerId="LiveId" clId="{798088F1-D703-4854-8E1E-B4DE74932C8E}" dt="2024-06-08T10:27:53.686" v="76" actId="790"/>
          <ac:spMkLst>
            <pc:docMk/>
            <pc:sldMk cId="1013057144" sldId="763"/>
            <ac:spMk id="2" creationId="{A1B67341-71D2-7E8E-17F1-E6184BA3E033}"/>
          </ac:spMkLst>
        </pc:spChg>
        <pc:spChg chg="mod">
          <ac:chgData name="Rafael Aronis" userId="a6a7f4db76861420" providerId="LiveId" clId="{798088F1-D703-4854-8E1E-B4DE74932C8E}" dt="2024-06-08T10:27:53.686" v="76" actId="790"/>
          <ac:spMkLst>
            <pc:docMk/>
            <pc:sldMk cId="1013057144" sldId="763"/>
            <ac:spMk id="3" creationId="{A3AD2D70-026C-0170-38DD-87546587C191}"/>
          </ac:spMkLst>
        </pc:spChg>
        <pc:spChg chg="mod">
          <ac:chgData name="Rafael Aronis" userId="a6a7f4db76861420" providerId="LiveId" clId="{798088F1-D703-4854-8E1E-B4DE74932C8E}" dt="2024-06-08T10:27:53.686" v="76" actId="790"/>
          <ac:spMkLst>
            <pc:docMk/>
            <pc:sldMk cId="1013057144" sldId="763"/>
            <ac:spMk id="4" creationId="{43044822-6AA8-7275-05C6-3C05DD60AD0C}"/>
          </ac:spMkLst>
        </pc:spChg>
        <pc:spChg chg="add mod">
          <ac:chgData name="Rafael Aronis" userId="a6a7f4db76861420" providerId="LiveId" clId="{798088F1-D703-4854-8E1E-B4DE74932C8E}" dt="2024-06-08T10:27:53.686" v="76" actId="790"/>
          <ac:spMkLst>
            <pc:docMk/>
            <pc:sldMk cId="1013057144" sldId="763"/>
            <ac:spMk id="5" creationId="{CC7BA64B-72A7-A8AC-344F-CAB40CDF0E4B}"/>
          </ac:spMkLst>
        </pc:spChg>
      </pc:sldChg>
      <pc:sldChg chg="addSp delSp modSp new del mod setBg delDesignElem">
        <pc:chgData name="Rafael Aronis" userId="a6a7f4db76861420" providerId="LiveId" clId="{798088F1-D703-4854-8E1E-B4DE74932C8E}" dt="2024-06-09T12:01:19.170" v="1758" actId="47"/>
        <pc:sldMkLst>
          <pc:docMk/>
          <pc:sldMk cId="2868151549" sldId="764"/>
        </pc:sldMkLst>
        <pc:spChg chg="mod">
          <ac:chgData name="Rafael Aronis" userId="a6a7f4db76861420" providerId="LiveId" clId="{798088F1-D703-4854-8E1E-B4DE74932C8E}" dt="2024-06-09T11:38:52.222" v="1555" actId="1076"/>
          <ac:spMkLst>
            <pc:docMk/>
            <pc:sldMk cId="2868151549" sldId="764"/>
            <ac:spMk id="2" creationId="{B927220C-4E5E-5865-EDE7-935FBF5E62EF}"/>
          </ac:spMkLst>
        </pc:spChg>
        <pc:spChg chg="del">
          <ac:chgData name="Rafael Aronis" userId="a6a7f4db76861420" providerId="LiveId" clId="{798088F1-D703-4854-8E1E-B4DE74932C8E}" dt="2024-06-08T10:28:42.059" v="82" actId="478"/>
          <ac:spMkLst>
            <pc:docMk/>
            <pc:sldMk cId="2868151549" sldId="764"/>
            <ac:spMk id="3" creationId="{60C52C5F-AD41-F9A9-9DC0-CE0AF990B454}"/>
          </ac:spMkLst>
        </pc:spChg>
        <pc:spChg chg="add mod">
          <ac:chgData name="Rafael Aronis" userId="a6a7f4db76861420" providerId="LiveId" clId="{798088F1-D703-4854-8E1E-B4DE74932C8E}" dt="2024-06-08T10:36:19.827" v="245" actId="1076"/>
          <ac:spMkLst>
            <pc:docMk/>
            <pc:sldMk cId="2868151549" sldId="764"/>
            <ac:spMk id="3" creationId="{BADE667D-AE8E-6A20-9FFF-E88C6A3A6C35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868151549" sldId="764"/>
            <ac:spMk id="4" creationId="{CE886956-2992-ECF3-F83D-8DDEDCE07685}"/>
          </ac:spMkLst>
        </pc:spChg>
        <pc:spChg chg="add mod">
          <ac:chgData name="Rafael Aronis" userId="a6a7f4db76861420" providerId="LiveId" clId="{798088F1-D703-4854-8E1E-B4DE74932C8E}" dt="2024-06-08T10:29:57.376" v="94" actId="790"/>
          <ac:spMkLst>
            <pc:docMk/>
            <pc:sldMk cId="2868151549" sldId="764"/>
            <ac:spMk id="5" creationId="{4AE951C0-E2E5-FF61-C823-5B4724EEBBD2}"/>
          </ac:spMkLst>
        </pc:spChg>
        <pc:spChg chg="mod">
          <ac:chgData name="Rafael Aronis" userId="a6a7f4db76861420" providerId="LiveId" clId="{798088F1-D703-4854-8E1E-B4DE74932C8E}" dt="2024-06-08T10:30:34.901" v="116"/>
          <ac:spMkLst>
            <pc:docMk/>
            <pc:sldMk cId="2868151549" sldId="764"/>
            <ac:spMk id="7" creationId="{534541F5-44F4-FCF1-A77C-0044B9A959FF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868151549" sldId="764"/>
            <ac:spMk id="8" creationId="{7C0D070B-36DA-99AE-B5C1-26537F395580}"/>
          </ac:spMkLst>
        </pc:spChg>
        <pc:spChg chg="add mod">
          <ac:chgData name="Rafael Aronis" userId="a6a7f4db76861420" providerId="LiveId" clId="{798088F1-D703-4854-8E1E-B4DE74932C8E}" dt="2024-06-08T10:36:19.827" v="245" actId="1076"/>
          <ac:spMkLst>
            <pc:docMk/>
            <pc:sldMk cId="2868151549" sldId="764"/>
            <ac:spMk id="9" creationId="{A0F6553A-65FA-EB3A-33F9-70ED91F1B9A7}"/>
          </ac:spMkLst>
        </pc:spChg>
        <pc:spChg chg="add mod">
          <ac:chgData name="Rafael Aronis" userId="a6a7f4db76861420" providerId="LiveId" clId="{798088F1-D703-4854-8E1E-B4DE74932C8E}" dt="2024-06-08T10:36:19.827" v="245" actId="1076"/>
          <ac:spMkLst>
            <pc:docMk/>
            <pc:sldMk cId="2868151549" sldId="764"/>
            <ac:spMk id="10" creationId="{E61D5A39-ECBA-3BE1-DC44-DDB2E6AEF2C9}"/>
          </ac:spMkLst>
        </pc:spChg>
        <pc:spChg chg="add del">
          <ac:chgData name="Rafael Aronis" userId="a6a7f4db76861420" providerId="LiveId" clId="{798088F1-D703-4854-8E1E-B4DE74932C8E}" dt="2024-06-09T11:39:25.457" v="1578"/>
          <ac:spMkLst>
            <pc:docMk/>
            <pc:sldMk cId="2868151549" sldId="764"/>
            <ac:spMk id="14" creationId="{A2679492-7988-4050-9056-542444452411}"/>
          </ac:spMkLst>
        </pc:spChg>
        <pc:spChg chg="add del">
          <ac:chgData name="Rafael Aronis" userId="a6a7f4db76861420" providerId="LiveId" clId="{798088F1-D703-4854-8E1E-B4DE74932C8E}" dt="2024-06-09T11:39:25.457" v="1578"/>
          <ac:spMkLst>
            <pc:docMk/>
            <pc:sldMk cId="2868151549" sldId="764"/>
            <ac:spMk id="15" creationId="{B091B163-7D61-4891-ABCF-5C13D9C418D0}"/>
          </ac:spMkLst>
        </pc:spChg>
        <pc:grpChg chg="add mod">
          <ac:chgData name="Rafael Aronis" userId="a6a7f4db76861420" providerId="LiveId" clId="{798088F1-D703-4854-8E1E-B4DE74932C8E}" dt="2024-06-08T10:29:06.495" v="84" actId="1076"/>
          <ac:grpSpMkLst>
            <pc:docMk/>
            <pc:sldMk cId="2868151549" sldId="764"/>
            <ac:grpSpMk id="6" creationId="{3C701320-605F-4B26-E067-F5CF61799565}"/>
          </ac:grpSpMkLst>
        </pc:grpChg>
        <pc:grpChg chg="add mod">
          <ac:chgData name="Rafael Aronis" userId="a6a7f4db76861420" providerId="LiveId" clId="{798088F1-D703-4854-8E1E-B4DE74932C8E}" dt="2024-06-08T10:36:19.827" v="245" actId="1076"/>
          <ac:grpSpMkLst>
            <pc:docMk/>
            <pc:sldMk cId="2868151549" sldId="764"/>
            <ac:grpSpMk id="11" creationId="{2EBD2FAD-4C55-98D0-A547-788BF65BD67C}"/>
          </ac:grpSpMkLst>
        </pc:grpChg>
        <pc:grpChg chg="add mod">
          <ac:chgData name="Rafael Aronis" userId="a6a7f4db76861420" providerId="LiveId" clId="{798088F1-D703-4854-8E1E-B4DE74932C8E}" dt="2024-06-08T10:36:19.827" v="245" actId="1076"/>
          <ac:grpSpMkLst>
            <pc:docMk/>
            <pc:sldMk cId="2868151549" sldId="764"/>
            <ac:grpSpMk id="12" creationId="{A19368F4-6B2B-1E1D-4C3C-4863F5DF044D}"/>
          </ac:grpSpMkLst>
        </pc:grpChg>
        <pc:grpChg chg="add mod">
          <ac:chgData name="Rafael Aronis" userId="a6a7f4db76861420" providerId="LiveId" clId="{798088F1-D703-4854-8E1E-B4DE74932C8E}" dt="2024-06-08T10:36:19.827" v="245" actId="1076"/>
          <ac:grpSpMkLst>
            <pc:docMk/>
            <pc:sldMk cId="2868151549" sldId="764"/>
            <ac:grpSpMk id="13" creationId="{17A8BDB1-3C10-EFB4-482A-85B6FA875036}"/>
          </ac:grpSpMkLst>
        </pc:grpChg>
        <pc:picChg chg="mod">
          <ac:chgData name="Rafael Aronis" userId="a6a7f4db76861420" providerId="LiveId" clId="{798088F1-D703-4854-8E1E-B4DE74932C8E}" dt="2024-06-09T11:39:00.363" v="1559" actId="1076"/>
          <ac:picMkLst>
            <pc:docMk/>
            <pc:sldMk cId="2868151549" sldId="764"/>
            <ac:picMk id="3" creationId="{5BCEBE34-A83B-A413-0D5D-62E3BB3BE9A9}"/>
          </ac:picMkLst>
        </pc:picChg>
        <pc:picChg chg="add mod">
          <ac:chgData name="Rafael Aronis" userId="a6a7f4db76861420" providerId="LiveId" clId="{798088F1-D703-4854-8E1E-B4DE74932C8E}" dt="2024-06-08T10:30:54.162" v="119" actId="14100"/>
          <ac:picMkLst>
            <pc:docMk/>
            <pc:sldMk cId="2868151549" sldId="764"/>
            <ac:picMk id="1026" creationId="{86F252D4-2C71-657B-DE64-531F0E582A7E}"/>
          </ac:picMkLst>
        </pc:picChg>
        <pc:picChg chg="add mod">
          <ac:chgData name="Rafael Aronis" userId="a6a7f4db76861420" providerId="LiveId" clId="{798088F1-D703-4854-8E1E-B4DE74932C8E}" dt="2024-06-08T10:30:54.162" v="119" actId="14100"/>
          <ac:picMkLst>
            <pc:docMk/>
            <pc:sldMk cId="2868151549" sldId="764"/>
            <ac:picMk id="1027" creationId="{EFC1F5EF-A168-19F5-1EFB-016F3CF71565}"/>
          </ac:picMkLst>
        </pc:picChg>
        <pc:picChg chg="add mod">
          <ac:chgData name="Rafael Aronis" userId="a6a7f4db76861420" providerId="LiveId" clId="{798088F1-D703-4854-8E1E-B4DE74932C8E}" dt="2024-06-08T10:30:54.162" v="119" actId="14100"/>
          <ac:picMkLst>
            <pc:docMk/>
            <pc:sldMk cId="2868151549" sldId="764"/>
            <ac:picMk id="1028" creationId="{A0F9B854-A1DC-90B2-E061-0E20683D7294}"/>
          </ac:picMkLst>
        </pc:picChg>
        <pc:picChg chg="add mod">
          <ac:chgData name="Rafael Aronis" userId="a6a7f4db76861420" providerId="LiveId" clId="{798088F1-D703-4854-8E1E-B4DE74932C8E}" dt="2024-06-08T10:36:19.827" v="245" actId="1076"/>
          <ac:picMkLst>
            <pc:docMk/>
            <pc:sldMk cId="2868151549" sldId="764"/>
            <ac:picMk id="1030" creationId="{1B118FB7-1351-DF8B-5704-024AA3D5B3B3}"/>
          </ac:picMkLst>
        </pc:picChg>
        <pc:picChg chg="add mod">
          <ac:chgData name="Rafael Aronis" userId="a6a7f4db76861420" providerId="LiveId" clId="{798088F1-D703-4854-8E1E-B4DE74932C8E}" dt="2024-06-08T10:36:19.827" v="245" actId="1076"/>
          <ac:picMkLst>
            <pc:docMk/>
            <pc:sldMk cId="2868151549" sldId="764"/>
            <ac:picMk id="1031" creationId="{262F1818-858E-B334-06CF-3C6CAC6B6138}"/>
          </ac:picMkLst>
        </pc:picChg>
        <pc:picChg chg="add mod">
          <ac:chgData name="Rafael Aronis" userId="a6a7f4db76861420" providerId="LiveId" clId="{798088F1-D703-4854-8E1E-B4DE74932C8E}" dt="2024-06-08T10:36:19.827" v="245" actId="1076"/>
          <ac:picMkLst>
            <pc:docMk/>
            <pc:sldMk cId="2868151549" sldId="764"/>
            <ac:picMk id="1032" creationId="{DE74A174-AA63-195E-5CDD-801B6E0C184B}"/>
          </ac:picMkLst>
        </pc:picChg>
        <pc:cxnChg chg="add del">
          <ac:chgData name="Rafael Aronis" userId="a6a7f4db76861420" providerId="LiveId" clId="{798088F1-D703-4854-8E1E-B4DE74932C8E}" dt="2024-06-09T11:39:25.457" v="1578"/>
          <ac:cxnSpMkLst>
            <pc:docMk/>
            <pc:sldMk cId="2868151549" sldId="764"/>
            <ac:cxnSpMk id="17" creationId="{C49DA8F6-BCC1-4447-B54C-57856834B94B}"/>
          </ac:cxnSpMkLst>
        </pc:cxnChg>
      </pc:sldChg>
      <pc:sldChg chg="addSp delSp modSp new mod">
        <pc:chgData name="Rafael Aronis" userId="a6a7f4db76861420" providerId="LiveId" clId="{798088F1-D703-4854-8E1E-B4DE74932C8E}" dt="2024-06-09T11:59:40.030" v="1756" actId="1038"/>
        <pc:sldMkLst>
          <pc:docMk/>
          <pc:sldMk cId="1370877045" sldId="765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370877045" sldId="765"/>
            <ac:spMk id="2" creationId="{528EC6DF-F718-2E2E-071A-D1B04D97E406}"/>
          </ac:spMkLst>
        </pc:spChg>
        <pc:spChg chg="mod">
          <ac:chgData name="Rafael Aronis" userId="a6a7f4db76861420" providerId="LiveId" clId="{798088F1-D703-4854-8E1E-B4DE74932C8E}" dt="2024-06-09T11:59:16.042" v="1750" actId="1076"/>
          <ac:spMkLst>
            <pc:docMk/>
            <pc:sldMk cId="1370877045" sldId="765"/>
            <ac:spMk id="3" creationId="{69D1A4D7-57CC-123F-B378-8D905DF4709B}"/>
          </ac:spMkLst>
        </pc:spChg>
        <pc:spChg chg="del">
          <ac:chgData name="Rafael Aronis" userId="a6a7f4db76861420" providerId="LiveId" clId="{798088F1-D703-4854-8E1E-B4DE74932C8E}" dt="2024-06-08T10:36:59.196" v="250" actId="478"/>
          <ac:spMkLst>
            <pc:docMk/>
            <pc:sldMk cId="1370877045" sldId="765"/>
            <ac:spMk id="3" creationId="{E9F97DFF-EB37-60C7-005B-93984C5F28DE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370877045" sldId="765"/>
            <ac:spMk id="4" creationId="{FF98709C-2815-2601-A6DB-C541D37AF7D8}"/>
          </ac:spMkLst>
        </pc:spChg>
        <pc:spChg chg="add mod">
          <ac:chgData name="Rafael Aronis" userId="a6a7f4db76861420" providerId="LiveId" clId="{798088F1-D703-4854-8E1E-B4DE74932C8E}" dt="2024-06-09T11:32:30.394" v="1545" actId="113"/>
          <ac:spMkLst>
            <pc:docMk/>
            <pc:sldMk cId="1370877045" sldId="765"/>
            <ac:spMk id="5" creationId="{FD8511D1-C543-F1D4-CE76-4A9F9C0DB25B}"/>
          </ac:spMkLst>
        </pc:spChg>
        <pc:spChg chg="mod">
          <ac:chgData name="Rafael Aronis" userId="a6a7f4db76861420" providerId="LiveId" clId="{798088F1-D703-4854-8E1E-B4DE74932C8E}" dt="2024-06-09T11:59:40.030" v="1756" actId="1038"/>
          <ac:spMkLst>
            <pc:docMk/>
            <pc:sldMk cId="1370877045" sldId="765"/>
            <ac:spMk id="6" creationId="{32B82FFF-D9A6-A994-ECC5-C1A459F761D4}"/>
          </ac:spMkLst>
        </pc:spChg>
        <pc:spChg chg="mod">
          <ac:chgData name="Rafael Aronis" userId="a6a7f4db76861420" providerId="LiveId" clId="{798088F1-D703-4854-8E1E-B4DE74932C8E}" dt="2024-06-09T11:59:22.288" v="1751" actId="1076"/>
          <ac:spMkLst>
            <pc:docMk/>
            <pc:sldMk cId="1370877045" sldId="765"/>
            <ac:spMk id="8" creationId="{8311D4BC-0096-284A-D695-E4D0CCBFD20D}"/>
          </ac:spMkLst>
        </pc:spChg>
        <pc:spChg chg="mod">
          <ac:chgData name="Rafael Aronis" userId="a6a7f4db76861420" providerId="LiveId" clId="{798088F1-D703-4854-8E1E-B4DE74932C8E}" dt="2024-06-09T11:58:45.095" v="1745" actId="1076"/>
          <ac:spMkLst>
            <pc:docMk/>
            <pc:sldMk cId="1370877045" sldId="765"/>
            <ac:spMk id="18" creationId="{2EA4506D-5566-C1CE-E4FE-7B21C9F0460B}"/>
          </ac:spMkLst>
        </pc:spChg>
        <pc:spChg chg="mod">
          <ac:chgData name="Rafael Aronis" userId="a6a7f4db76861420" providerId="LiveId" clId="{798088F1-D703-4854-8E1E-B4DE74932C8E}" dt="2024-06-09T11:58:45.095" v="1745" actId="1076"/>
          <ac:spMkLst>
            <pc:docMk/>
            <pc:sldMk cId="1370877045" sldId="765"/>
            <ac:spMk id="21" creationId="{9DE3D248-4F8B-422F-55F7-BC5775C4B563}"/>
          </ac:spMkLst>
        </pc:spChg>
        <pc:spChg chg="mod">
          <ac:chgData name="Rafael Aronis" userId="a6a7f4db76861420" providerId="LiveId" clId="{798088F1-D703-4854-8E1E-B4DE74932C8E}" dt="2024-06-09T11:58:12.663" v="1743" actId="1076"/>
          <ac:spMkLst>
            <pc:docMk/>
            <pc:sldMk cId="1370877045" sldId="765"/>
            <ac:spMk id="22" creationId="{33417CC7-2521-5C0F-32AF-3D3356C90012}"/>
          </ac:spMkLst>
        </pc:spChg>
        <pc:picChg chg="mod">
          <ac:chgData name="Rafael Aronis" userId="a6a7f4db76861420" providerId="LiveId" clId="{798088F1-D703-4854-8E1E-B4DE74932C8E}" dt="2024-06-09T11:58:45.095" v="1745" actId="1076"/>
          <ac:picMkLst>
            <pc:docMk/>
            <pc:sldMk cId="1370877045" sldId="765"/>
            <ac:picMk id="16" creationId="{EFFFB144-F326-C047-9E4F-F15D48A202B1}"/>
          </ac:picMkLst>
        </pc:picChg>
        <pc:picChg chg="mod">
          <ac:chgData name="Rafael Aronis" userId="a6a7f4db76861420" providerId="LiveId" clId="{798088F1-D703-4854-8E1E-B4DE74932C8E}" dt="2024-06-09T11:58:45.095" v="1745" actId="1076"/>
          <ac:picMkLst>
            <pc:docMk/>
            <pc:sldMk cId="1370877045" sldId="765"/>
            <ac:picMk id="20" creationId="{F6C5E69F-C07A-DFEF-EEB0-A404C7431A1F}"/>
          </ac:picMkLst>
        </pc:picChg>
        <pc:picChg chg="mod">
          <ac:chgData name="Rafael Aronis" userId="a6a7f4db76861420" providerId="LiveId" clId="{798088F1-D703-4854-8E1E-B4DE74932C8E}" dt="2024-06-09T11:58:45.095" v="1745" actId="1076"/>
          <ac:picMkLst>
            <pc:docMk/>
            <pc:sldMk cId="1370877045" sldId="765"/>
            <ac:picMk id="1032" creationId="{DE74A174-AA63-195E-5CDD-801B6E0C184B}"/>
          </ac:picMkLst>
        </pc:picChg>
        <pc:picChg chg="add">
          <ac:chgData name="Rafael Aronis" userId="a6a7f4db76861420" providerId="LiveId" clId="{798088F1-D703-4854-8E1E-B4DE74932C8E}" dt="2024-06-08T10:37:04.152" v="251"/>
          <ac:picMkLst>
            <pc:docMk/>
            <pc:sldMk cId="1370877045" sldId="765"/>
            <ac:picMk id="2050" creationId="{158A740E-CC52-1180-DAA4-89DB2A2156E2}"/>
          </ac:picMkLst>
        </pc:picChg>
        <pc:picChg chg="add mod">
          <ac:chgData name="Rafael Aronis" userId="a6a7f4db76861420" providerId="LiveId" clId="{798088F1-D703-4854-8E1E-B4DE74932C8E}" dt="2024-06-09T11:59:08.188" v="1749" actId="12789"/>
          <ac:picMkLst>
            <pc:docMk/>
            <pc:sldMk cId="1370877045" sldId="765"/>
            <ac:picMk id="2052" creationId="{A8F942F7-BFA1-E3CE-2744-8CADEFCBA5F1}"/>
          </ac:picMkLst>
        </pc:picChg>
      </pc:sldChg>
      <pc:sldChg chg="addSp delSp modSp new mod">
        <pc:chgData name="Rafael Aronis" userId="a6a7f4db76861420" providerId="LiveId" clId="{798088F1-D703-4854-8E1E-B4DE74932C8E}" dt="2024-06-09T12:00:13.622" v="1757" actId="1076"/>
        <pc:sldMkLst>
          <pc:docMk/>
          <pc:sldMk cId="3865722806" sldId="766"/>
        </pc:sldMkLst>
        <pc:spChg chg="mod">
          <ac:chgData name="Rafael Aronis" userId="a6a7f4db76861420" providerId="LiveId" clId="{798088F1-D703-4854-8E1E-B4DE74932C8E}" dt="2024-06-08T10:38:47.247" v="265"/>
          <ac:spMkLst>
            <pc:docMk/>
            <pc:sldMk cId="3865722806" sldId="766"/>
            <ac:spMk id="2" creationId="{2672290E-DF7F-2C8A-9B3F-EA0907CF898A}"/>
          </ac:spMkLst>
        </pc:spChg>
        <pc:spChg chg="del">
          <ac:chgData name="Rafael Aronis" userId="a6a7f4db76861420" providerId="LiveId" clId="{798088F1-D703-4854-8E1E-B4DE74932C8E}" dt="2024-06-08T10:38:50.458" v="266" actId="478"/>
          <ac:spMkLst>
            <pc:docMk/>
            <pc:sldMk cId="3865722806" sldId="766"/>
            <ac:spMk id="3" creationId="{E064F7D5-BCBE-BE5E-BA53-98D886E99C13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865722806" sldId="766"/>
            <ac:spMk id="4" creationId="{4219C1F9-7B31-862E-61CE-FD61F860EEFE}"/>
          </ac:spMkLst>
        </pc:spChg>
        <pc:spChg chg="mod">
          <ac:chgData name="Rafael Aronis" userId="a6a7f4db76861420" providerId="LiveId" clId="{798088F1-D703-4854-8E1E-B4DE74932C8E}" dt="2024-06-08T10:39:55.240" v="284" actId="20577"/>
          <ac:spMkLst>
            <pc:docMk/>
            <pc:sldMk cId="3865722806" sldId="766"/>
            <ac:spMk id="6" creationId="{ABFDA34E-24EE-7121-6EA2-9ECF95CA4DB2}"/>
          </ac:spMkLst>
        </pc:spChg>
        <pc:spChg chg="mod">
          <ac:chgData name="Rafael Aronis" userId="a6a7f4db76861420" providerId="LiveId" clId="{798088F1-D703-4854-8E1E-B4DE74932C8E}" dt="2024-06-08T10:39:07.318" v="270" actId="20577"/>
          <ac:spMkLst>
            <pc:docMk/>
            <pc:sldMk cId="3865722806" sldId="766"/>
            <ac:spMk id="7" creationId="{4BD03BFD-5F2F-105C-3B27-180AF9160E83}"/>
          </ac:spMkLst>
        </pc:spChg>
        <pc:spChg chg="add mod">
          <ac:chgData name="Rafael Aronis" userId="a6a7f4db76861420" providerId="LiveId" clId="{798088F1-D703-4854-8E1E-B4DE74932C8E}" dt="2024-06-09T11:32:25.644" v="1544" actId="113"/>
          <ac:spMkLst>
            <pc:docMk/>
            <pc:sldMk cId="3865722806" sldId="766"/>
            <ac:spMk id="8" creationId="{3FFD2413-2B35-2138-8F62-5D452622D920}"/>
          </ac:spMkLst>
        </pc:spChg>
        <pc:spChg chg="add mod">
          <ac:chgData name="Rafael Aronis" userId="a6a7f4db76861420" providerId="LiveId" clId="{798088F1-D703-4854-8E1E-B4DE74932C8E}" dt="2024-06-08T10:45:03.155" v="351" actId="14100"/>
          <ac:spMkLst>
            <pc:docMk/>
            <pc:sldMk cId="3865722806" sldId="766"/>
            <ac:spMk id="9" creationId="{702CBDD4-012E-24BD-EB22-18023BC2DD80}"/>
          </ac:spMkLst>
        </pc:spChg>
        <pc:spChg chg="add mod">
          <ac:chgData name="Rafael Aronis" userId="a6a7f4db76861420" providerId="LiveId" clId="{798088F1-D703-4854-8E1E-B4DE74932C8E}" dt="2024-06-08T10:45:08.491" v="353" actId="14100"/>
          <ac:spMkLst>
            <pc:docMk/>
            <pc:sldMk cId="3865722806" sldId="766"/>
            <ac:spMk id="10" creationId="{FE77E7B4-D52C-68BB-F603-26201FB0F403}"/>
          </ac:spMkLst>
        </pc:spChg>
        <pc:spChg chg="add mod">
          <ac:chgData name="Rafael Aronis" userId="a6a7f4db76861420" providerId="LiveId" clId="{798088F1-D703-4854-8E1E-B4DE74932C8E}" dt="2024-06-08T10:45:17.780" v="356" actId="14100"/>
          <ac:spMkLst>
            <pc:docMk/>
            <pc:sldMk cId="3865722806" sldId="766"/>
            <ac:spMk id="11" creationId="{85A9491D-7BC8-32D7-D8AD-94E88E564BD5}"/>
          </ac:spMkLst>
        </pc:spChg>
        <pc:spChg chg="add mod">
          <ac:chgData name="Rafael Aronis" userId="a6a7f4db76861420" providerId="LiveId" clId="{798088F1-D703-4854-8E1E-B4DE74932C8E}" dt="2024-06-09T12:00:13.622" v="1757" actId="1076"/>
          <ac:spMkLst>
            <pc:docMk/>
            <pc:sldMk cId="3865722806" sldId="766"/>
            <ac:spMk id="12" creationId="{ABC45AD2-0C8B-A1BF-E64F-119921D0F19A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865722806" sldId="766"/>
            <ac:spMk id="16" creationId="{F983B6A9-9FF7-6F18-DB97-9386EEAD034F}"/>
          </ac:spMkLst>
        </pc:spChg>
        <pc:grpChg chg="add mod">
          <ac:chgData name="Rafael Aronis" userId="a6a7f4db76861420" providerId="LiveId" clId="{798088F1-D703-4854-8E1E-B4DE74932C8E}" dt="2024-06-08T10:40:01.667" v="285" actId="14100"/>
          <ac:grpSpMkLst>
            <pc:docMk/>
            <pc:sldMk cId="3865722806" sldId="766"/>
            <ac:grpSpMk id="5" creationId="{8639CA56-5C81-6E6B-3530-66FD4045DED1}"/>
          </ac:grpSpMkLst>
        </pc:grpChg>
        <pc:picChg chg="mod">
          <ac:chgData name="Rafael Aronis" userId="a6a7f4db76861420" providerId="LiveId" clId="{798088F1-D703-4854-8E1E-B4DE74932C8E}" dt="2024-06-09T12:00:13.622" v="1757" actId="1076"/>
          <ac:picMkLst>
            <pc:docMk/>
            <pc:sldMk cId="3865722806" sldId="766"/>
            <ac:picMk id="13" creationId="{8D55F88B-AF78-8D31-9A1F-48FABF8ACE6F}"/>
          </ac:picMkLst>
        </pc:picChg>
        <pc:picChg chg="add mod">
          <ac:chgData name="Rafael Aronis" userId="a6a7f4db76861420" providerId="LiveId" clId="{798088F1-D703-4854-8E1E-B4DE74932C8E}" dt="2024-06-08T10:44:43.904" v="347" actId="408"/>
          <ac:picMkLst>
            <pc:docMk/>
            <pc:sldMk cId="3865722806" sldId="766"/>
            <ac:picMk id="3074" creationId="{EA0D819A-9C6F-0B49-963E-58845D87B052}"/>
          </ac:picMkLst>
        </pc:picChg>
        <pc:picChg chg="add mod">
          <ac:chgData name="Rafael Aronis" userId="a6a7f4db76861420" providerId="LiveId" clId="{798088F1-D703-4854-8E1E-B4DE74932C8E}" dt="2024-06-08T10:44:43.904" v="347" actId="408"/>
          <ac:picMkLst>
            <pc:docMk/>
            <pc:sldMk cId="3865722806" sldId="766"/>
            <ac:picMk id="3075" creationId="{4D5DC701-2D31-FCAD-E453-2AA1450784D6}"/>
          </ac:picMkLst>
        </pc:picChg>
        <pc:picChg chg="add mod">
          <ac:chgData name="Rafael Aronis" userId="a6a7f4db76861420" providerId="LiveId" clId="{798088F1-D703-4854-8E1E-B4DE74932C8E}" dt="2024-06-08T10:44:43.904" v="347" actId="408"/>
          <ac:picMkLst>
            <pc:docMk/>
            <pc:sldMk cId="3865722806" sldId="766"/>
            <ac:picMk id="3076" creationId="{C0D7ABCF-5C16-2E75-DD35-66B1319914B2}"/>
          </ac:picMkLst>
        </pc:picChg>
        <pc:picChg chg="add del mod">
          <ac:chgData name="Rafael Aronis" userId="a6a7f4db76861420" providerId="LiveId" clId="{798088F1-D703-4854-8E1E-B4DE74932C8E}" dt="2024-06-08T10:44:43.904" v="347" actId="408"/>
          <ac:picMkLst>
            <pc:docMk/>
            <pc:sldMk cId="3865722806" sldId="766"/>
            <ac:picMk id="3077" creationId="{0E7CDB2E-7FBD-F12E-C296-879DF785090D}"/>
          </ac:picMkLst>
        </pc:picChg>
        <pc:picChg chg="add del">
          <ac:chgData name="Rafael Aronis" userId="a6a7f4db76861420" providerId="LiveId" clId="{798088F1-D703-4854-8E1E-B4DE74932C8E}" dt="2024-06-08T10:43:43.509" v="334" actId="478"/>
          <ac:picMkLst>
            <pc:docMk/>
            <pc:sldMk cId="3865722806" sldId="766"/>
            <ac:picMk id="3079" creationId="{F0D6940F-DA5B-913C-7606-91E644725628}"/>
          </ac:picMkLst>
        </pc:picChg>
        <pc:picChg chg="add del">
          <ac:chgData name="Rafael Aronis" userId="a6a7f4db76861420" providerId="LiveId" clId="{798088F1-D703-4854-8E1E-B4DE74932C8E}" dt="2024-06-08T10:43:43.509" v="334" actId="478"/>
          <ac:picMkLst>
            <pc:docMk/>
            <pc:sldMk cId="3865722806" sldId="766"/>
            <ac:picMk id="3081" creationId="{158F6217-A9DB-FF9E-A6B2-8F879C2FC256}"/>
          </ac:picMkLst>
        </pc:picChg>
      </pc:sldChg>
      <pc:sldChg chg="addSp delSp modSp new mod">
        <pc:chgData name="Rafael Aronis" userId="a6a7f4db76861420" providerId="LiveId" clId="{798088F1-D703-4854-8E1E-B4DE74932C8E}" dt="2024-06-10T07:41:17.577" v="2042" actId="478"/>
        <pc:sldMkLst>
          <pc:docMk/>
          <pc:sldMk cId="1981730070" sldId="767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981730070" sldId="767"/>
            <ac:spMk id="2" creationId="{08CD4DB9-AEA2-8511-13F2-423DFB8EC480}"/>
          </ac:spMkLst>
        </pc:spChg>
        <pc:spChg chg="del">
          <ac:chgData name="Rafael Aronis" userId="a6a7f4db76861420" providerId="LiveId" clId="{798088F1-D703-4854-8E1E-B4DE74932C8E}" dt="2024-06-08T10:47:16.379" v="369" actId="478"/>
          <ac:spMkLst>
            <pc:docMk/>
            <pc:sldMk cId="1981730070" sldId="767"/>
            <ac:spMk id="3" creationId="{4792F52B-FBDD-B411-6E3D-EF86BC2F749D}"/>
          </ac:spMkLst>
        </pc:spChg>
        <pc:spChg chg="add mod">
          <ac:chgData name="Rafael Aronis" userId="a6a7f4db76861420" providerId="LiveId" clId="{798088F1-D703-4854-8E1E-B4DE74932C8E}" dt="2024-06-09T14:06:36.035" v="1930" actId="20577"/>
          <ac:spMkLst>
            <pc:docMk/>
            <pc:sldMk cId="1981730070" sldId="767"/>
            <ac:spMk id="3" creationId="{A1446D9F-E6D6-904F-D88E-47E59CA78E78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981730070" sldId="767"/>
            <ac:spMk id="4" creationId="{148AD9CC-D75D-B0B7-64D3-AEF5C833F149}"/>
          </ac:spMkLst>
        </pc:spChg>
        <pc:spChg chg="add mod">
          <ac:chgData name="Rafael Aronis" userId="a6a7f4db76861420" providerId="LiveId" clId="{798088F1-D703-4854-8E1E-B4DE74932C8E}" dt="2024-06-08T11:05:57.342" v="643" actId="313"/>
          <ac:spMkLst>
            <pc:docMk/>
            <pc:sldMk cId="1981730070" sldId="767"/>
            <ac:spMk id="5" creationId="{5B5D01E9-C5C3-63C2-C2E0-33AF1A83C3F5}"/>
          </ac:spMkLst>
        </pc:spChg>
        <pc:spChg chg="mod">
          <ac:chgData name="Rafael Aronis" userId="a6a7f4db76861420" providerId="LiveId" clId="{798088F1-D703-4854-8E1E-B4DE74932C8E}" dt="2024-06-09T14:08:10.648" v="1948" actId="20577"/>
          <ac:spMkLst>
            <pc:docMk/>
            <pc:sldMk cId="1981730070" sldId="767"/>
            <ac:spMk id="6" creationId="{87A95BDF-0703-1CE4-5E12-4AED7D40A848}"/>
          </ac:spMkLst>
        </pc:spChg>
        <pc:spChg chg="mod">
          <ac:chgData name="Rafael Aronis" userId="a6a7f4db76861420" providerId="LiveId" clId="{798088F1-D703-4854-8E1E-B4DE74932C8E}" dt="2024-06-10T07:38:10.492" v="1985" actId="20577"/>
          <ac:spMkLst>
            <pc:docMk/>
            <pc:sldMk cId="1981730070" sldId="767"/>
            <ac:spMk id="7" creationId="{6EA326E3-512C-E78D-4F46-141076AEA53A}"/>
          </ac:spMkLst>
        </pc:spChg>
        <pc:spChg chg="mod">
          <ac:chgData name="Rafael Aronis" userId="a6a7f4db76861420" providerId="LiveId" clId="{798088F1-D703-4854-8E1E-B4DE74932C8E}" dt="2024-06-09T11:51:03.694" v="1721" actId="404"/>
          <ac:spMkLst>
            <pc:docMk/>
            <pc:sldMk cId="1981730070" sldId="767"/>
            <ac:spMk id="7" creationId="{E2D17840-6BA8-2A8F-E225-33AEF4EA4AD2}"/>
          </ac:spMkLst>
        </pc:spChg>
        <pc:spChg chg="mod">
          <ac:chgData name="Rafael Aronis" userId="a6a7f4db76861420" providerId="LiveId" clId="{798088F1-D703-4854-8E1E-B4DE74932C8E}" dt="2024-06-09T11:51:03.694" v="1721" actId="404"/>
          <ac:spMkLst>
            <pc:docMk/>
            <pc:sldMk cId="1981730070" sldId="767"/>
            <ac:spMk id="8" creationId="{1B655BF8-66A1-A2EE-B626-2CE69ACCE747}"/>
          </ac:spMkLst>
        </pc:spChg>
        <pc:spChg chg="mod">
          <ac:chgData name="Rafael Aronis" userId="a6a7f4db76861420" providerId="LiveId" clId="{798088F1-D703-4854-8E1E-B4DE74932C8E}" dt="2024-06-09T14:10:49.502" v="1957"/>
          <ac:spMkLst>
            <pc:docMk/>
            <pc:sldMk cId="1981730070" sldId="767"/>
            <ac:spMk id="10" creationId="{669F3F90-BF86-329F-BEA8-F6F0295FC59C}"/>
          </ac:spMkLst>
        </pc:spChg>
        <pc:spChg chg="mod">
          <ac:chgData name="Rafael Aronis" userId="a6a7f4db76861420" providerId="LiveId" clId="{798088F1-D703-4854-8E1E-B4DE74932C8E}" dt="2024-06-09T11:51:03.694" v="1721" actId="404"/>
          <ac:spMkLst>
            <pc:docMk/>
            <pc:sldMk cId="1981730070" sldId="767"/>
            <ac:spMk id="10" creationId="{C09A8CFE-6515-80ED-5346-7F87C84B4870}"/>
          </ac:spMkLst>
        </pc:spChg>
        <pc:spChg chg="mod">
          <ac:chgData name="Rafael Aronis" userId="a6a7f4db76861420" providerId="LiveId" clId="{798088F1-D703-4854-8E1E-B4DE74932C8E}" dt="2024-06-09T11:51:03.694" v="1721" actId="404"/>
          <ac:spMkLst>
            <pc:docMk/>
            <pc:sldMk cId="1981730070" sldId="767"/>
            <ac:spMk id="11" creationId="{7E3E897D-91A8-144B-56F4-9E0432DEF58A}"/>
          </ac:spMkLst>
        </pc:spChg>
        <pc:spChg chg="mod">
          <ac:chgData name="Rafael Aronis" userId="a6a7f4db76861420" providerId="LiveId" clId="{798088F1-D703-4854-8E1E-B4DE74932C8E}" dt="2024-06-10T07:38:47.528" v="2012" actId="21"/>
          <ac:spMkLst>
            <pc:docMk/>
            <pc:sldMk cId="1981730070" sldId="767"/>
            <ac:spMk id="11" creationId="{CCBC4386-7F2E-C83E-F2EE-1E15962AA0D9}"/>
          </ac:spMkLst>
        </pc:spChg>
        <pc:spChg chg="mod">
          <ac:chgData name="Rafael Aronis" userId="a6a7f4db76861420" providerId="LiveId" clId="{798088F1-D703-4854-8E1E-B4DE74932C8E}" dt="2024-06-09T14:11:13.461" v="1960"/>
          <ac:spMkLst>
            <pc:docMk/>
            <pc:sldMk cId="1981730070" sldId="767"/>
            <ac:spMk id="13" creationId="{FCC95D1B-07A2-160A-D328-1F156E0050F6}"/>
          </ac:spMkLst>
        </pc:spChg>
        <pc:spChg chg="mod">
          <ac:chgData name="Rafael Aronis" userId="a6a7f4db76861420" providerId="LiveId" clId="{798088F1-D703-4854-8E1E-B4DE74932C8E}" dt="2024-06-09T14:11:21.029" v="1961"/>
          <ac:spMkLst>
            <pc:docMk/>
            <pc:sldMk cId="1981730070" sldId="767"/>
            <ac:spMk id="14" creationId="{39902AFB-99D9-9FF1-9171-0033EEE36AB4}"/>
          </ac:spMkLst>
        </pc:spChg>
        <pc:spChg chg="mod">
          <ac:chgData name="Rafael Aronis" userId="a6a7f4db76861420" providerId="LiveId" clId="{798088F1-D703-4854-8E1E-B4DE74932C8E}" dt="2024-06-09T11:51:03.694" v="1721" actId="404"/>
          <ac:spMkLst>
            <pc:docMk/>
            <pc:sldMk cId="1981730070" sldId="767"/>
            <ac:spMk id="14" creationId="{80185AE1-4A37-599A-3A8B-AAEB033D3D66}"/>
          </ac:spMkLst>
        </pc:spChg>
        <pc:spChg chg="add del mod topLvl">
          <ac:chgData name="Rafael Aronis" userId="a6a7f4db76861420" providerId="LiveId" clId="{798088F1-D703-4854-8E1E-B4DE74932C8E}" dt="2024-06-08T10:51:10.782" v="396" actId="478"/>
          <ac:spMkLst>
            <pc:docMk/>
            <pc:sldMk cId="1981730070" sldId="767"/>
            <ac:spMk id="14" creationId="{B99AF08B-605F-2878-647D-46FF0FB2F96C}"/>
          </ac:spMkLst>
        </pc:spChg>
        <pc:spChg chg="add mod">
          <ac:chgData name="Rafael Aronis" userId="a6a7f4db76861420" providerId="LiveId" clId="{798088F1-D703-4854-8E1E-B4DE74932C8E}" dt="2024-06-09T11:50:49.227" v="1714" actId="1035"/>
          <ac:spMkLst>
            <pc:docMk/>
            <pc:sldMk cId="1981730070" sldId="767"/>
            <ac:spMk id="15" creationId="{861D368B-09C3-FAFF-5BD7-888D9EA46624}"/>
          </ac:spMkLst>
        </pc:spChg>
        <pc:spChg chg="mod">
          <ac:chgData name="Rafael Aronis" userId="a6a7f4db76861420" providerId="LiveId" clId="{798088F1-D703-4854-8E1E-B4DE74932C8E}" dt="2024-06-09T14:12:31.025" v="1972"/>
          <ac:spMkLst>
            <pc:docMk/>
            <pc:sldMk cId="1981730070" sldId="767"/>
            <ac:spMk id="16" creationId="{6044EBB8-2C4A-2B4D-AA4B-68F812B3C08E}"/>
          </ac:spMkLst>
        </pc:spChg>
        <pc:spChg chg="mod">
          <ac:chgData name="Rafael Aronis" userId="a6a7f4db76861420" providerId="LiveId" clId="{798088F1-D703-4854-8E1E-B4DE74932C8E}" dt="2024-06-09T14:12:31.025" v="1972"/>
          <ac:spMkLst>
            <pc:docMk/>
            <pc:sldMk cId="1981730070" sldId="767"/>
            <ac:spMk id="17" creationId="{2FCAF569-1D5F-5F28-7236-5EE8A654CC35}"/>
          </ac:spMkLst>
        </pc:spChg>
        <pc:spChg chg="mod">
          <ac:chgData name="Rafael Aronis" userId="a6a7f4db76861420" providerId="LiveId" clId="{798088F1-D703-4854-8E1E-B4DE74932C8E}" dt="2024-06-09T11:51:03.694" v="1721" actId="404"/>
          <ac:spMkLst>
            <pc:docMk/>
            <pc:sldMk cId="1981730070" sldId="767"/>
            <ac:spMk id="17" creationId="{BF30E5B4-A873-82A4-C6ED-31810FA02E84}"/>
          </ac:spMkLst>
        </pc:spChg>
        <pc:spChg chg="add del">
          <ac:chgData name="Rafael Aronis" userId="a6a7f4db76861420" providerId="LiveId" clId="{798088F1-D703-4854-8E1E-B4DE74932C8E}" dt="2024-06-08T10:52:24.604" v="420" actId="22"/>
          <ac:spMkLst>
            <pc:docMk/>
            <pc:sldMk cId="1981730070" sldId="767"/>
            <ac:spMk id="18" creationId="{2384B05A-4D06-72BB-BCD9-C458D6618C01}"/>
          </ac:spMkLst>
        </pc:spChg>
        <pc:spChg chg="add mod">
          <ac:chgData name="Rafael Aronis" userId="a6a7f4db76861420" providerId="LiveId" clId="{798088F1-D703-4854-8E1E-B4DE74932C8E}" dt="2024-06-09T11:52:24.132" v="1736" actId="1035"/>
          <ac:spMkLst>
            <pc:docMk/>
            <pc:sldMk cId="1981730070" sldId="767"/>
            <ac:spMk id="18" creationId="{A841C9E0-38C4-EBF7-0014-B69EB912D699}"/>
          </ac:spMkLst>
        </pc:spChg>
        <pc:spChg chg="del">
          <ac:chgData name="Rafael Aronis" userId="a6a7f4db76861420" providerId="LiveId" clId="{798088F1-D703-4854-8E1E-B4DE74932C8E}" dt="2024-06-09T14:06:11.983" v="1926" actId="478"/>
          <ac:spMkLst>
            <pc:docMk/>
            <pc:sldMk cId="1981730070" sldId="767"/>
            <ac:spMk id="19" creationId="{4B7B72B9-262F-65BC-D116-A9846A1DDEC5}"/>
          </ac:spMkLst>
        </pc:spChg>
        <pc:spChg chg="add mod">
          <ac:chgData name="Rafael Aronis" userId="a6a7f4db76861420" providerId="LiveId" clId="{798088F1-D703-4854-8E1E-B4DE74932C8E}" dt="2024-06-08T10:55:58.654" v="465" actId="1076"/>
          <ac:spMkLst>
            <pc:docMk/>
            <pc:sldMk cId="1981730070" sldId="767"/>
            <ac:spMk id="19" creationId="{9A2A5D16-AC5B-47EA-3487-1489D1B26A37}"/>
          </ac:spMkLst>
        </pc:spChg>
        <pc:spChg chg="mod">
          <ac:chgData name="Rafael Aronis" userId="a6a7f4db76861420" providerId="LiveId" clId="{798088F1-D703-4854-8E1E-B4DE74932C8E}" dt="2024-06-10T07:38:28.720" v="1993" actId="20577"/>
          <ac:spMkLst>
            <pc:docMk/>
            <pc:sldMk cId="1981730070" sldId="767"/>
            <ac:spMk id="20" creationId="{8FECD7C5-713D-E1CE-5367-F31386D9DEF1}"/>
          </ac:spMkLst>
        </pc:spChg>
        <pc:spChg chg="add mod">
          <ac:chgData name="Rafael Aronis" userId="a6a7f4db76861420" providerId="LiveId" clId="{798088F1-D703-4854-8E1E-B4DE74932C8E}" dt="2024-06-08T10:55:58.654" v="465" actId="1076"/>
          <ac:spMkLst>
            <pc:docMk/>
            <pc:sldMk cId="1981730070" sldId="767"/>
            <ac:spMk id="22" creationId="{1C56F101-3BFB-86B7-34D4-7EBA742B134E}"/>
          </ac:spMkLst>
        </pc:spChg>
        <pc:spChg chg="mod">
          <ac:chgData name="Rafael Aronis" userId="a6a7f4db76861420" providerId="LiveId" clId="{798088F1-D703-4854-8E1E-B4DE74932C8E}" dt="2024-06-10T07:38:59.046" v="2014" actId="14100"/>
          <ac:spMkLst>
            <pc:docMk/>
            <pc:sldMk cId="1981730070" sldId="767"/>
            <ac:spMk id="22" creationId="{D56DBE94-FABE-EAE6-6957-610117D3CAC4}"/>
          </ac:spMkLst>
        </pc:spChg>
        <pc:spChg chg="add mod">
          <ac:chgData name="Rafael Aronis" userId="a6a7f4db76861420" providerId="LiveId" clId="{798088F1-D703-4854-8E1E-B4DE74932C8E}" dt="2024-06-08T10:55:58.654" v="465" actId="1076"/>
          <ac:spMkLst>
            <pc:docMk/>
            <pc:sldMk cId="1981730070" sldId="767"/>
            <ac:spMk id="23" creationId="{3BBD9F53-12B0-F9F2-F320-373C65AE9427}"/>
          </ac:spMkLst>
        </pc:spChg>
        <pc:spChg chg="mod">
          <ac:chgData name="Rafael Aronis" userId="a6a7f4db76861420" providerId="LiveId" clId="{798088F1-D703-4854-8E1E-B4DE74932C8E}" dt="2024-06-10T07:39:08.207" v="2015"/>
          <ac:spMkLst>
            <pc:docMk/>
            <pc:sldMk cId="1981730070" sldId="767"/>
            <ac:spMk id="23" creationId="{5AE9039C-10B8-8C58-236E-ACFBC7F8AE63}"/>
          </ac:spMkLst>
        </pc:spChg>
        <pc:spChg chg="mod">
          <ac:chgData name="Rafael Aronis" userId="a6a7f4db76861420" providerId="LiveId" clId="{798088F1-D703-4854-8E1E-B4DE74932C8E}" dt="2024-06-10T07:36:29.532" v="1980"/>
          <ac:spMkLst>
            <pc:docMk/>
            <pc:sldMk cId="1981730070" sldId="767"/>
            <ac:spMk id="24" creationId="{E2BFFFA7-CE1D-20BD-BA15-C2759E328844}"/>
          </ac:spMkLst>
        </pc:spChg>
        <pc:spChg chg="add mod">
          <ac:chgData name="Rafael Aronis" userId="a6a7f4db76861420" providerId="LiveId" clId="{798088F1-D703-4854-8E1E-B4DE74932C8E}" dt="2024-06-08T10:56:47.887" v="477" actId="164"/>
          <ac:spMkLst>
            <pc:docMk/>
            <pc:sldMk cId="1981730070" sldId="767"/>
            <ac:spMk id="25" creationId="{1E2150A2-D84E-8530-841B-E180042F2C5E}"/>
          </ac:spMkLst>
        </pc:spChg>
        <pc:spChg chg="mod">
          <ac:chgData name="Rafael Aronis" userId="a6a7f4db76861420" providerId="LiveId" clId="{798088F1-D703-4854-8E1E-B4DE74932C8E}" dt="2024-06-10T07:36:29.532" v="1980"/>
          <ac:spMkLst>
            <pc:docMk/>
            <pc:sldMk cId="1981730070" sldId="767"/>
            <ac:spMk id="25" creationId="{62C62C3B-73B4-E59C-C2E1-2287328766BD}"/>
          </ac:spMkLst>
        </pc:spChg>
        <pc:spChg chg="mod">
          <ac:chgData name="Rafael Aronis" userId="a6a7f4db76861420" providerId="LiveId" clId="{798088F1-D703-4854-8E1E-B4DE74932C8E}" dt="2024-06-10T07:36:29.532" v="1980"/>
          <ac:spMkLst>
            <pc:docMk/>
            <pc:sldMk cId="1981730070" sldId="767"/>
            <ac:spMk id="26" creationId="{A3042EF2-37A6-8DEE-0D97-AD20EA9CDF9C}"/>
          </ac:spMkLst>
        </pc:spChg>
        <pc:spChg chg="add mod">
          <ac:chgData name="Rafael Aronis" userId="a6a7f4db76861420" providerId="LiveId" clId="{798088F1-D703-4854-8E1E-B4DE74932C8E}" dt="2024-06-08T10:57:35.004" v="525" actId="1076"/>
          <ac:spMkLst>
            <pc:docMk/>
            <pc:sldMk cId="1981730070" sldId="767"/>
            <ac:spMk id="27" creationId="{99E131DE-F8D7-7759-4341-9B37D713D369}"/>
          </ac:spMkLst>
        </pc:spChg>
        <pc:spChg chg="add mod">
          <ac:chgData name="Rafael Aronis" userId="a6a7f4db76861420" providerId="LiveId" clId="{798088F1-D703-4854-8E1E-B4DE74932C8E}" dt="2024-06-09T11:52:04.624" v="1731" actId="20577"/>
          <ac:spMkLst>
            <pc:docMk/>
            <pc:sldMk cId="1981730070" sldId="767"/>
            <ac:spMk id="28" creationId="{594996F0-881B-9799-56F1-A7E0E8907D3A}"/>
          </ac:spMkLst>
        </pc:spChg>
        <pc:grpChg chg="mod">
          <ac:chgData name="Rafael Aronis" userId="a6a7f4db76861420" providerId="LiveId" clId="{798088F1-D703-4854-8E1E-B4DE74932C8E}" dt="2024-06-09T11:51:31.573" v="1729" actId="465"/>
          <ac:grpSpMkLst>
            <pc:docMk/>
            <pc:sldMk cId="1981730070" sldId="767"/>
            <ac:grpSpMk id="3" creationId="{D9B61825-4845-9018-1C8C-89920B64715A}"/>
          </ac:grpSpMkLst>
        </pc:grpChg>
        <pc:grpChg chg="add mod">
          <ac:chgData name="Rafael Aronis" userId="a6a7f4db76861420" providerId="LiveId" clId="{798088F1-D703-4854-8E1E-B4DE74932C8E}" dt="2024-06-09T14:12:43.354" v="1973" actId="14100"/>
          <ac:grpSpMkLst>
            <pc:docMk/>
            <pc:sldMk cId="1981730070" sldId="767"/>
            <ac:grpSpMk id="5" creationId="{CDBDA2C0-03EE-EAF1-15F1-C63EAF5B8137}"/>
          </ac:grpSpMkLst>
        </pc:grpChg>
        <pc:grpChg chg="add mod">
          <ac:chgData name="Rafael Aronis" userId="a6a7f4db76861420" providerId="LiveId" clId="{798088F1-D703-4854-8E1E-B4DE74932C8E}" dt="2024-06-09T11:51:20.663" v="1728" actId="1035"/>
          <ac:grpSpMkLst>
            <pc:docMk/>
            <pc:sldMk cId="1981730070" sldId="767"/>
            <ac:grpSpMk id="6" creationId="{27AC0910-EAC3-072E-24B6-826D8024CC6A}"/>
          </ac:grpSpMkLst>
        </pc:grpChg>
        <pc:grpChg chg="add mod">
          <ac:chgData name="Rafael Aronis" userId="a6a7f4db76861420" providerId="LiveId" clId="{798088F1-D703-4854-8E1E-B4DE74932C8E}" dt="2024-06-09T11:50:54.940" v="1720" actId="1035"/>
          <ac:grpSpMkLst>
            <pc:docMk/>
            <pc:sldMk cId="1981730070" sldId="767"/>
            <ac:grpSpMk id="9" creationId="{351CBDBE-47AF-161F-01B4-055873E7E2C2}"/>
          </ac:grpSpMkLst>
        </pc:grpChg>
        <pc:grpChg chg="add mod">
          <ac:chgData name="Rafael Aronis" userId="a6a7f4db76861420" providerId="LiveId" clId="{798088F1-D703-4854-8E1E-B4DE74932C8E}" dt="2024-06-09T14:12:43.354" v="1973" actId="14100"/>
          <ac:grpSpMkLst>
            <pc:docMk/>
            <pc:sldMk cId="1981730070" sldId="767"/>
            <ac:grpSpMk id="9" creationId="{DC28CC85-995E-5F73-99B4-C8FD58940A21}"/>
          </ac:grpSpMkLst>
        </pc:grpChg>
        <pc:grpChg chg="add del mod">
          <ac:chgData name="Rafael Aronis" userId="a6a7f4db76861420" providerId="LiveId" clId="{798088F1-D703-4854-8E1E-B4DE74932C8E}" dt="2024-06-08T10:51:10.782" v="396" actId="478"/>
          <ac:grpSpMkLst>
            <pc:docMk/>
            <pc:sldMk cId="1981730070" sldId="767"/>
            <ac:grpSpMk id="12" creationId="{320117F6-7DF2-A349-6ED5-9F6006A2D631}"/>
          </ac:grpSpMkLst>
        </pc:grpChg>
        <pc:grpChg chg="add mod">
          <ac:chgData name="Rafael Aronis" userId="a6a7f4db76861420" providerId="LiveId" clId="{798088F1-D703-4854-8E1E-B4DE74932C8E}" dt="2024-06-09T14:12:43.354" v="1973" actId="14100"/>
          <ac:grpSpMkLst>
            <pc:docMk/>
            <pc:sldMk cId="1981730070" sldId="767"/>
            <ac:grpSpMk id="12" creationId="{9D566921-D20B-BE79-3BA3-206AC3CEE1EF}"/>
          </ac:grpSpMkLst>
        </pc:grpChg>
        <pc:grpChg chg="add mod">
          <ac:chgData name="Rafael Aronis" userId="a6a7f4db76861420" providerId="LiveId" clId="{798088F1-D703-4854-8E1E-B4DE74932C8E}" dt="2024-06-09T14:12:31.025" v="1972"/>
          <ac:grpSpMkLst>
            <pc:docMk/>
            <pc:sldMk cId="1981730070" sldId="767"/>
            <ac:grpSpMk id="15" creationId="{587D7589-5081-A31C-158A-CE3464A4F281}"/>
          </ac:grpSpMkLst>
        </pc:grpChg>
        <pc:grpChg chg="add mod">
          <ac:chgData name="Rafael Aronis" userId="a6a7f4db76861420" providerId="LiveId" clId="{798088F1-D703-4854-8E1E-B4DE74932C8E}" dt="2024-06-10T07:39:31.144" v="2039" actId="1037"/>
          <ac:grpSpMkLst>
            <pc:docMk/>
            <pc:sldMk cId="1981730070" sldId="767"/>
            <ac:grpSpMk id="15" creationId="{7E8BA214-02C4-C384-9A43-BCBA418CFB54}"/>
          </ac:grpSpMkLst>
        </pc:grpChg>
        <pc:grpChg chg="mod">
          <ac:chgData name="Rafael Aronis" userId="a6a7f4db76861420" providerId="LiveId" clId="{798088F1-D703-4854-8E1E-B4DE74932C8E}" dt="2024-06-10T07:36:29.532" v="1980"/>
          <ac:grpSpMkLst>
            <pc:docMk/>
            <pc:sldMk cId="1981730070" sldId="767"/>
            <ac:grpSpMk id="16" creationId="{04013009-44C1-1DBF-D12D-EFFB01AE25A0}"/>
          </ac:grpSpMkLst>
        </pc:grpChg>
        <pc:grpChg chg="add mod">
          <ac:chgData name="Rafael Aronis" userId="a6a7f4db76861420" providerId="LiveId" clId="{798088F1-D703-4854-8E1E-B4DE74932C8E}" dt="2024-06-09T11:50:49.227" v="1714" actId="1035"/>
          <ac:grpSpMkLst>
            <pc:docMk/>
            <pc:sldMk cId="1981730070" sldId="767"/>
            <ac:grpSpMk id="16" creationId="{254C9D9D-436B-506A-F0EF-B42E51DE43F6}"/>
          </ac:grpSpMkLst>
        </pc:grpChg>
        <pc:grpChg chg="add mod">
          <ac:chgData name="Rafael Aronis" userId="a6a7f4db76861420" providerId="LiveId" clId="{798088F1-D703-4854-8E1E-B4DE74932C8E}" dt="2024-06-08T10:55:58.654" v="465" actId="1076"/>
          <ac:grpSpMkLst>
            <pc:docMk/>
            <pc:sldMk cId="1981730070" sldId="767"/>
            <ac:grpSpMk id="20" creationId="{AB221933-4226-F81A-1018-AAF7EC3E65CA}"/>
          </ac:grpSpMkLst>
        </pc:grpChg>
        <pc:grpChg chg="add mod">
          <ac:chgData name="Rafael Aronis" userId="a6a7f4db76861420" providerId="LiveId" clId="{798088F1-D703-4854-8E1E-B4DE74932C8E}" dt="2024-06-08T10:55:58.654" v="465" actId="1076"/>
          <ac:grpSpMkLst>
            <pc:docMk/>
            <pc:sldMk cId="1981730070" sldId="767"/>
            <ac:grpSpMk id="21" creationId="{C4E049A8-B027-3891-A2C7-3FE925DA4BDE}"/>
          </ac:grpSpMkLst>
        </pc:grpChg>
        <pc:grpChg chg="add mod">
          <ac:chgData name="Rafael Aronis" userId="a6a7f4db76861420" providerId="LiveId" clId="{798088F1-D703-4854-8E1E-B4DE74932C8E}" dt="2024-06-08T10:55:58.654" v="465" actId="1076"/>
          <ac:grpSpMkLst>
            <pc:docMk/>
            <pc:sldMk cId="1981730070" sldId="767"/>
            <ac:grpSpMk id="24" creationId="{399879CB-A73F-44BB-CB84-ED687BC2AB94}"/>
          </ac:grpSpMkLst>
        </pc:grpChg>
        <pc:grpChg chg="add mod">
          <ac:chgData name="Rafael Aronis" userId="a6a7f4db76861420" providerId="LiveId" clId="{798088F1-D703-4854-8E1E-B4DE74932C8E}" dt="2024-06-08T10:56:47.887" v="477" actId="164"/>
          <ac:grpSpMkLst>
            <pc:docMk/>
            <pc:sldMk cId="1981730070" sldId="767"/>
            <ac:grpSpMk id="26" creationId="{65907F24-82CA-4C33-2828-FCE19577E725}"/>
          </ac:grpSpMkLst>
        </pc:grpChg>
        <pc:picChg chg="add mod topLvl">
          <ac:chgData name="Rafael Aronis" userId="a6a7f4db76861420" providerId="LiveId" clId="{798088F1-D703-4854-8E1E-B4DE74932C8E}" dt="2024-06-09T11:50:49.227" v="1714" actId="1035"/>
          <ac:picMkLst>
            <pc:docMk/>
            <pc:sldMk cId="1981730070" sldId="767"/>
            <ac:picMk id="13" creationId="{4DAC23EC-4053-35D7-19D2-C92E6130BB7A}"/>
          </ac:picMkLst>
        </pc:picChg>
        <pc:picChg chg="del mod">
          <ac:chgData name="Rafael Aronis" userId="a6a7f4db76861420" providerId="LiveId" clId="{798088F1-D703-4854-8E1E-B4DE74932C8E}" dt="2024-06-10T07:40:44.258" v="2040" actId="478"/>
          <ac:picMkLst>
            <pc:docMk/>
            <pc:sldMk cId="1981730070" sldId="767"/>
            <ac:picMk id="17" creationId="{24942F61-0173-7C86-ACC4-A0AB5ED907A6}"/>
          </ac:picMkLst>
        </pc:picChg>
        <pc:picChg chg="del mod">
          <ac:chgData name="Rafael Aronis" userId="a6a7f4db76861420" providerId="LiveId" clId="{798088F1-D703-4854-8E1E-B4DE74932C8E}" dt="2024-06-10T07:40:50.873" v="2041" actId="478"/>
          <ac:picMkLst>
            <pc:docMk/>
            <pc:sldMk cId="1981730070" sldId="767"/>
            <ac:picMk id="18" creationId="{414A95C3-E2EF-11DB-03ED-0373654B4527}"/>
          </ac:picMkLst>
        </pc:picChg>
        <pc:picChg chg="del mod">
          <ac:chgData name="Rafael Aronis" userId="a6a7f4db76861420" providerId="LiveId" clId="{798088F1-D703-4854-8E1E-B4DE74932C8E}" dt="2024-06-10T07:41:17.577" v="2042" actId="478"/>
          <ac:picMkLst>
            <pc:docMk/>
            <pc:sldMk cId="1981730070" sldId="767"/>
            <ac:picMk id="19" creationId="{1423A7FE-5743-CB4A-A3AC-C83AFF2F2DC6}"/>
          </ac:picMkLst>
        </pc:picChg>
        <pc:picChg chg="add mod">
          <ac:chgData name="Rafael Aronis" userId="a6a7f4db76861420" providerId="LiveId" clId="{798088F1-D703-4854-8E1E-B4DE74932C8E}" dt="2024-06-08T10:55:58.654" v="465" actId="1076"/>
          <ac:picMkLst>
            <pc:docMk/>
            <pc:sldMk cId="1981730070" sldId="767"/>
            <ac:picMk id="4098" creationId="{C374A94B-D166-EA6B-E14E-B9B4A87363F3}"/>
          </ac:picMkLst>
        </pc:picChg>
        <pc:picChg chg="add mod">
          <ac:chgData name="Rafael Aronis" userId="a6a7f4db76861420" providerId="LiveId" clId="{798088F1-D703-4854-8E1E-B4DE74932C8E}" dt="2024-06-08T10:55:58.654" v="465" actId="1076"/>
          <ac:picMkLst>
            <pc:docMk/>
            <pc:sldMk cId="1981730070" sldId="767"/>
            <ac:picMk id="4099" creationId="{994DF3D5-7F44-2B7F-B342-02A4F0C2D80A}"/>
          </ac:picMkLst>
        </pc:picChg>
        <pc:picChg chg="add mod">
          <ac:chgData name="Rafael Aronis" userId="a6a7f4db76861420" providerId="LiveId" clId="{798088F1-D703-4854-8E1E-B4DE74932C8E}" dt="2024-06-08T10:56:47.887" v="477" actId="164"/>
          <ac:picMkLst>
            <pc:docMk/>
            <pc:sldMk cId="1981730070" sldId="767"/>
            <ac:picMk id="4101" creationId="{B81BF67A-6DCE-D2A8-8C89-1C786EC7119E}"/>
          </ac:picMkLst>
        </pc:picChg>
        <pc:cxnChg chg="add mod">
          <ac:chgData name="Rafael Aronis" userId="a6a7f4db76861420" providerId="LiveId" clId="{798088F1-D703-4854-8E1E-B4DE74932C8E}" dt="2024-06-08T10:58:05.675" v="539" actId="692"/>
          <ac:cxnSpMkLst>
            <pc:docMk/>
            <pc:sldMk cId="1981730070" sldId="767"/>
            <ac:cxnSpMk id="30" creationId="{D28E8624-D524-FAB5-2E8E-BC75446DE583}"/>
          </ac:cxnSpMkLst>
        </pc:cxnChg>
        <pc:cxnChg chg="add mod">
          <ac:chgData name="Rafael Aronis" userId="a6a7f4db76861420" providerId="LiveId" clId="{798088F1-D703-4854-8E1E-B4DE74932C8E}" dt="2024-06-08T10:58:26.316" v="544" actId="14100"/>
          <ac:cxnSpMkLst>
            <pc:docMk/>
            <pc:sldMk cId="1981730070" sldId="767"/>
            <ac:cxnSpMk id="31" creationId="{BEAB608C-AF58-8058-A495-905E2162A4B3}"/>
          </ac:cxnSpMkLst>
        </pc:cxnChg>
      </pc:sldChg>
      <pc:sldChg chg="addSp delSp modSp new mod ord">
        <pc:chgData name="Rafael Aronis" userId="a6a7f4db76861420" providerId="LiveId" clId="{798088F1-D703-4854-8E1E-B4DE74932C8E}" dt="2024-06-09T11:39:25.457" v="1578"/>
        <pc:sldMkLst>
          <pc:docMk/>
          <pc:sldMk cId="3118757912" sldId="768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118757912" sldId="768"/>
            <ac:spMk id="2" creationId="{75451EA2-A72A-8561-3273-76FF8EA9B499}"/>
          </ac:spMkLst>
        </pc:spChg>
        <pc:spChg chg="del">
          <ac:chgData name="Rafael Aronis" userId="a6a7f4db76861420" providerId="LiveId" clId="{798088F1-D703-4854-8E1E-B4DE74932C8E}" dt="2024-06-08T10:59:11.896" v="550" actId="478"/>
          <ac:spMkLst>
            <pc:docMk/>
            <pc:sldMk cId="3118757912" sldId="768"/>
            <ac:spMk id="3" creationId="{AF795B91-EBFD-AF92-0B0B-4BF16DF81CC4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118757912" sldId="768"/>
            <ac:spMk id="4" creationId="{8FD9CC9A-7E23-384E-F235-280D4EFA76A5}"/>
          </ac:spMkLst>
        </pc:spChg>
        <pc:spChg chg="mod">
          <ac:chgData name="Rafael Aronis" userId="a6a7f4db76861420" providerId="LiveId" clId="{798088F1-D703-4854-8E1E-B4DE74932C8E}" dt="2024-06-08T11:00:43.314" v="562" actId="14100"/>
          <ac:spMkLst>
            <pc:docMk/>
            <pc:sldMk cId="3118757912" sldId="768"/>
            <ac:spMk id="10" creationId="{DA868282-B013-8FB2-8872-C1F69944A8E1}"/>
          </ac:spMkLst>
        </pc:spChg>
        <pc:spChg chg="mod">
          <ac:chgData name="Rafael Aronis" userId="a6a7f4db76861420" providerId="LiveId" clId="{798088F1-D703-4854-8E1E-B4DE74932C8E}" dt="2024-06-08T10:59:49.738" v="555" actId="14100"/>
          <ac:spMkLst>
            <pc:docMk/>
            <pc:sldMk cId="3118757912" sldId="768"/>
            <ac:spMk id="11" creationId="{CB6C1D9C-A54D-798A-A2E0-87C7456CF367}"/>
          </ac:spMkLst>
        </pc:spChg>
        <pc:spChg chg="mod">
          <ac:chgData name="Rafael Aronis" userId="a6a7f4db76861420" providerId="LiveId" clId="{798088F1-D703-4854-8E1E-B4DE74932C8E}" dt="2024-06-08T12:03:29.184" v="1267" actId="20577"/>
          <ac:spMkLst>
            <pc:docMk/>
            <pc:sldMk cId="3118757912" sldId="768"/>
            <ac:spMk id="12" creationId="{90836634-745F-C6DD-1AA9-DDB9666A4664}"/>
          </ac:spMkLst>
        </pc:spChg>
        <pc:spChg chg="mod">
          <ac:chgData name="Rafael Aronis" userId="a6a7f4db76861420" providerId="LiveId" clId="{798088F1-D703-4854-8E1E-B4DE74932C8E}" dt="2024-06-08T10:59:22.588" v="552" actId="790"/>
          <ac:spMkLst>
            <pc:docMk/>
            <pc:sldMk cId="3118757912" sldId="768"/>
            <ac:spMk id="13" creationId="{F889C08B-D28A-B8E3-D5A1-80ABD28BCE8F}"/>
          </ac:spMkLst>
        </pc:spChg>
        <pc:spChg chg="mod">
          <ac:chgData name="Rafael Aronis" userId="a6a7f4db76861420" providerId="LiveId" clId="{798088F1-D703-4854-8E1E-B4DE74932C8E}" dt="2024-06-08T10:59:22.588" v="552" actId="790"/>
          <ac:spMkLst>
            <pc:docMk/>
            <pc:sldMk cId="3118757912" sldId="768"/>
            <ac:spMk id="14" creationId="{7FFD8323-53B4-70D8-2A22-9A84A4F9EADC}"/>
          </ac:spMkLst>
        </pc:spChg>
        <pc:spChg chg="mod">
          <ac:chgData name="Rafael Aronis" userId="a6a7f4db76861420" providerId="LiveId" clId="{798088F1-D703-4854-8E1E-B4DE74932C8E}" dt="2024-06-08T10:59:22.588" v="552" actId="790"/>
          <ac:spMkLst>
            <pc:docMk/>
            <pc:sldMk cId="3118757912" sldId="768"/>
            <ac:spMk id="15" creationId="{AF2F0894-BBF0-4E32-CE37-28E41B2A5926}"/>
          </ac:spMkLst>
        </pc:spChg>
        <pc:spChg chg="add mod">
          <ac:chgData name="Rafael Aronis" userId="a6a7f4db76861420" providerId="LiveId" clId="{798088F1-D703-4854-8E1E-B4DE74932C8E}" dt="2024-06-08T12:17:55.008" v="1504" actId="313"/>
          <ac:spMkLst>
            <pc:docMk/>
            <pc:sldMk cId="3118757912" sldId="768"/>
            <ac:spMk id="16" creationId="{BEADC20A-4642-5F84-AD70-D89D7EFE950F}"/>
          </ac:spMkLst>
        </pc:spChg>
        <pc:grpChg chg="add mod">
          <ac:chgData name="Rafael Aronis" userId="a6a7f4db76861420" providerId="LiveId" clId="{798088F1-D703-4854-8E1E-B4DE74932C8E}" dt="2024-06-08T10:59:12.192" v="551"/>
          <ac:grpSpMkLst>
            <pc:docMk/>
            <pc:sldMk cId="3118757912" sldId="768"/>
            <ac:grpSpMk id="5" creationId="{FF25DA41-7E72-DDB8-C38C-C6E6A59F9AAE}"/>
          </ac:grpSpMkLst>
        </pc:grpChg>
        <pc:grpChg chg="mod">
          <ac:chgData name="Rafael Aronis" userId="a6a7f4db76861420" providerId="LiveId" clId="{798088F1-D703-4854-8E1E-B4DE74932C8E}" dt="2024-06-08T10:59:12.192" v="551"/>
          <ac:grpSpMkLst>
            <pc:docMk/>
            <pc:sldMk cId="3118757912" sldId="768"/>
            <ac:grpSpMk id="6" creationId="{A585FD4D-E674-5B45-24F0-439F24E8CCD4}"/>
          </ac:grpSpMkLst>
        </pc:grpChg>
        <pc:picChg chg="mod">
          <ac:chgData name="Rafael Aronis" userId="a6a7f4db76861420" providerId="LiveId" clId="{798088F1-D703-4854-8E1E-B4DE74932C8E}" dt="2024-06-08T10:59:12.192" v="551"/>
          <ac:picMkLst>
            <pc:docMk/>
            <pc:sldMk cId="3118757912" sldId="768"/>
            <ac:picMk id="7" creationId="{7CEFFC25-A2C8-AB77-F068-35BAAF31A99F}"/>
          </ac:picMkLst>
        </pc:picChg>
        <pc:picChg chg="mod">
          <ac:chgData name="Rafael Aronis" userId="a6a7f4db76861420" providerId="LiveId" clId="{798088F1-D703-4854-8E1E-B4DE74932C8E}" dt="2024-06-08T10:59:12.192" v="551"/>
          <ac:picMkLst>
            <pc:docMk/>
            <pc:sldMk cId="3118757912" sldId="768"/>
            <ac:picMk id="8" creationId="{9FBC6603-C044-FE27-AC70-7F76299D5AA7}"/>
          </ac:picMkLst>
        </pc:picChg>
        <pc:picChg chg="mod">
          <ac:chgData name="Rafael Aronis" userId="a6a7f4db76861420" providerId="LiveId" clId="{798088F1-D703-4854-8E1E-B4DE74932C8E}" dt="2024-06-08T10:59:12.192" v="551"/>
          <ac:picMkLst>
            <pc:docMk/>
            <pc:sldMk cId="3118757912" sldId="768"/>
            <ac:picMk id="9" creationId="{ABAE6016-C4B6-4400-278D-8D3D74CDAD10}"/>
          </ac:picMkLst>
        </pc:picChg>
      </pc:sldChg>
      <pc:sldChg chg="addSp delSp modSp new mod">
        <pc:chgData name="Rafael Aronis" userId="a6a7f4db76861420" providerId="LiveId" clId="{798088F1-D703-4854-8E1E-B4DE74932C8E}" dt="2024-06-09T12:02:53.146" v="1769" actId="14100"/>
        <pc:sldMkLst>
          <pc:docMk/>
          <pc:sldMk cId="927358456" sldId="769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927358456" sldId="769"/>
            <ac:spMk id="2" creationId="{33C5F62A-C0EC-38BD-EE91-B72D698A3BB1}"/>
          </ac:spMkLst>
        </pc:spChg>
        <pc:spChg chg="del">
          <ac:chgData name="Rafael Aronis" userId="a6a7f4db76861420" providerId="LiveId" clId="{798088F1-D703-4854-8E1E-B4DE74932C8E}" dt="2024-06-08T11:01:31.556" v="567" actId="478"/>
          <ac:spMkLst>
            <pc:docMk/>
            <pc:sldMk cId="927358456" sldId="769"/>
            <ac:spMk id="3" creationId="{683BD556-E43C-206D-49FB-748E236DFB59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927358456" sldId="769"/>
            <ac:spMk id="4" creationId="{D070C73E-D720-7170-B5E3-40F72AB95B65}"/>
          </ac:spMkLst>
        </pc:spChg>
        <pc:spChg chg="add mod">
          <ac:chgData name="Rafael Aronis" userId="a6a7f4db76861420" providerId="LiveId" clId="{798088F1-D703-4854-8E1E-B4DE74932C8E}" dt="2024-06-08T11:05:06.455" v="631" actId="20577"/>
          <ac:spMkLst>
            <pc:docMk/>
            <pc:sldMk cId="927358456" sldId="769"/>
            <ac:spMk id="5" creationId="{FEA746E8-1A39-C15B-5674-51A9D8D77C02}"/>
          </ac:spMkLst>
        </pc:spChg>
        <pc:spChg chg="add mod">
          <ac:chgData name="Rafael Aronis" userId="a6a7f4db76861420" providerId="LiveId" clId="{798088F1-D703-4854-8E1E-B4DE74932C8E}" dt="2024-06-09T12:02:47.777" v="1766" actId="14100"/>
          <ac:spMkLst>
            <pc:docMk/>
            <pc:sldMk cId="927358456" sldId="769"/>
            <ac:spMk id="9" creationId="{9DDF4271-3B5B-9074-6E9B-0F6027B53462}"/>
          </ac:spMkLst>
        </pc:spChg>
        <pc:spChg chg="add mod">
          <ac:chgData name="Rafael Aronis" userId="a6a7f4db76861420" providerId="LiveId" clId="{798088F1-D703-4854-8E1E-B4DE74932C8E}" dt="2024-06-08T11:04:52.567" v="621" actId="207"/>
          <ac:spMkLst>
            <pc:docMk/>
            <pc:sldMk cId="927358456" sldId="769"/>
            <ac:spMk id="13" creationId="{F0A6C170-C1FA-C07D-FD36-87610B36EF86}"/>
          </ac:spMkLst>
        </pc:spChg>
        <pc:spChg chg="add mod">
          <ac:chgData name="Rafael Aronis" userId="a6a7f4db76861420" providerId="LiveId" clId="{798088F1-D703-4854-8E1E-B4DE74932C8E}" dt="2024-06-08T11:04:52.567" v="621" actId="207"/>
          <ac:spMkLst>
            <pc:docMk/>
            <pc:sldMk cId="927358456" sldId="769"/>
            <ac:spMk id="21" creationId="{0248AB4D-5E66-3DCD-08AE-FE9B51CB665F}"/>
          </ac:spMkLst>
        </pc:spChg>
        <pc:spChg chg="add mod">
          <ac:chgData name="Rafael Aronis" userId="a6a7f4db76861420" providerId="LiveId" clId="{798088F1-D703-4854-8E1E-B4DE74932C8E}" dt="2024-06-08T11:04:52.567" v="621" actId="207"/>
          <ac:spMkLst>
            <pc:docMk/>
            <pc:sldMk cId="927358456" sldId="769"/>
            <ac:spMk id="23" creationId="{B40A3F69-283F-AA6F-DE06-57572A5CEDF1}"/>
          </ac:spMkLst>
        </pc:spChg>
        <pc:spChg chg="add mod">
          <ac:chgData name="Rafael Aronis" userId="a6a7f4db76861420" providerId="LiveId" clId="{798088F1-D703-4854-8E1E-B4DE74932C8E}" dt="2024-06-09T12:02:53.146" v="1769" actId="14100"/>
          <ac:spMkLst>
            <pc:docMk/>
            <pc:sldMk cId="927358456" sldId="769"/>
            <ac:spMk id="25" creationId="{94C22E1A-40F3-CE5F-A250-E0D257492627}"/>
          </ac:spMkLst>
        </pc:spChg>
        <pc:grpChg chg="add mod">
          <ac:chgData name="Rafael Aronis" userId="a6a7f4db76861420" providerId="LiveId" clId="{798088F1-D703-4854-8E1E-B4DE74932C8E}" dt="2024-06-09T12:02:31.215" v="1763" actId="164"/>
          <ac:grpSpMkLst>
            <pc:docMk/>
            <pc:sldMk cId="927358456" sldId="769"/>
            <ac:grpSpMk id="6" creationId="{69E0F611-3BC2-DD3D-C0DA-8DEF4B584F89}"/>
          </ac:grpSpMkLst>
        </pc:grpChg>
        <pc:grpChg chg="add mod">
          <ac:chgData name="Rafael Aronis" userId="a6a7f4db76861420" providerId="LiveId" clId="{798088F1-D703-4854-8E1E-B4DE74932C8E}" dt="2024-06-08T11:02:51.045" v="581" actId="164"/>
          <ac:grpSpMkLst>
            <pc:docMk/>
            <pc:sldMk cId="927358456" sldId="769"/>
            <ac:grpSpMk id="7" creationId="{665944A8-D1CB-4905-0EDC-2C47FE0EB7FF}"/>
          </ac:grpSpMkLst>
        </pc:grpChg>
        <pc:grpChg chg="add mod">
          <ac:chgData name="Rafael Aronis" userId="a6a7f4db76861420" providerId="LiveId" clId="{798088F1-D703-4854-8E1E-B4DE74932C8E}" dt="2024-06-08T11:02:51.045" v="581" actId="164"/>
          <ac:grpSpMkLst>
            <pc:docMk/>
            <pc:sldMk cId="927358456" sldId="769"/>
            <ac:grpSpMk id="8" creationId="{397905F3-F280-0107-7CE9-E84E4E18A2CE}"/>
          </ac:grpSpMkLst>
        </pc:grpChg>
        <pc:grpChg chg="add mod">
          <ac:chgData name="Rafael Aronis" userId="a6a7f4db76861420" providerId="LiveId" clId="{798088F1-D703-4854-8E1E-B4DE74932C8E}" dt="2024-06-08T11:02:51.045" v="581" actId="164"/>
          <ac:grpSpMkLst>
            <pc:docMk/>
            <pc:sldMk cId="927358456" sldId="769"/>
            <ac:grpSpMk id="10" creationId="{2E45F0DB-CCE1-0F3A-A35E-D40C51CB622E}"/>
          </ac:grpSpMkLst>
        </pc:grpChg>
        <pc:grpChg chg="add mod">
          <ac:chgData name="Rafael Aronis" userId="a6a7f4db76861420" providerId="LiveId" clId="{798088F1-D703-4854-8E1E-B4DE74932C8E}" dt="2024-06-08T11:02:45.039" v="579"/>
          <ac:grpSpMkLst>
            <pc:docMk/>
            <pc:sldMk cId="927358456" sldId="769"/>
            <ac:grpSpMk id="19" creationId="{ADB37F9B-E997-5ADB-0319-A0F8ECE0368F}"/>
          </ac:grpSpMkLst>
        </pc:grpChg>
        <pc:grpChg chg="add mod">
          <ac:chgData name="Rafael Aronis" userId="a6a7f4db76861420" providerId="LiveId" clId="{798088F1-D703-4854-8E1E-B4DE74932C8E}" dt="2024-06-08T11:03:06.264" v="584" actId="1076"/>
          <ac:grpSpMkLst>
            <pc:docMk/>
            <pc:sldMk cId="927358456" sldId="769"/>
            <ac:grpSpMk id="24" creationId="{B09D2683-CAEC-B0EA-1683-1EB5C1E11270}"/>
          </ac:grpSpMkLst>
        </pc:grpChg>
        <pc:grpChg chg="add mod">
          <ac:chgData name="Rafael Aronis" userId="a6a7f4db76861420" providerId="LiveId" clId="{798088F1-D703-4854-8E1E-B4DE74932C8E}" dt="2024-06-09T12:02:50.849" v="1768" actId="14100"/>
          <ac:grpSpMkLst>
            <pc:docMk/>
            <pc:sldMk cId="927358456" sldId="769"/>
            <ac:grpSpMk id="49" creationId="{B2A3485F-5849-CD33-773B-E143413A4901}"/>
          </ac:grpSpMkLst>
        </pc:grpChg>
        <pc:picChg chg="add mod">
          <ac:chgData name="Rafael Aronis" userId="a6a7f4db76861420" providerId="LiveId" clId="{798088F1-D703-4854-8E1E-B4DE74932C8E}" dt="2024-06-08T11:02:45.039" v="579"/>
          <ac:picMkLst>
            <pc:docMk/>
            <pc:sldMk cId="927358456" sldId="769"/>
            <ac:picMk id="12" creationId="{05A023A3-E224-F8FA-081D-5FA6965A422D}"/>
          </ac:picMkLst>
        </pc:picChg>
        <pc:picChg chg="add mod">
          <ac:chgData name="Rafael Aronis" userId="a6a7f4db76861420" providerId="LiveId" clId="{798088F1-D703-4854-8E1E-B4DE74932C8E}" dt="2024-06-08T11:02:45.039" v="579"/>
          <ac:picMkLst>
            <pc:docMk/>
            <pc:sldMk cId="927358456" sldId="769"/>
            <ac:picMk id="18" creationId="{6292CD13-6BB3-AE7E-1AD1-B24B11CC755F}"/>
          </ac:picMkLst>
        </pc:picChg>
        <pc:picChg chg="add mod">
          <ac:chgData name="Rafael Aronis" userId="a6a7f4db76861420" providerId="LiveId" clId="{798088F1-D703-4854-8E1E-B4DE74932C8E}" dt="2024-06-08T11:02:45.039" v="579"/>
          <ac:picMkLst>
            <pc:docMk/>
            <pc:sldMk cId="927358456" sldId="769"/>
            <ac:picMk id="20" creationId="{3414B8A3-97D5-3B74-D94E-31AA6F612E47}"/>
          </ac:picMkLst>
        </pc:picChg>
        <pc:picChg chg="add mod">
          <ac:chgData name="Rafael Aronis" userId="a6a7f4db76861420" providerId="LiveId" clId="{798088F1-D703-4854-8E1E-B4DE74932C8E}" dt="2024-06-08T11:02:45.039" v="579"/>
          <ac:picMkLst>
            <pc:docMk/>
            <pc:sldMk cId="927358456" sldId="769"/>
            <ac:picMk id="22" creationId="{C1F00F0E-E554-8B77-8907-1FD0541FF81A}"/>
          </ac:picMkLst>
        </pc:picChg>
        <pc:cxnChg chg="add mod">
          <ac:chgData name="Rafael Aronis" userId="a6a7f4db76861420" providerId="LiveId" clId="{798088F1-D703-4854-8E1E-B4DE74932C8E}" dt="2024-06-08T11:04:32.760" v="620" actId="14861"/>
          <ac:cxnSpMkLst>
            <pc:docMk/>
            <pc:sldMk cId="927358456" sldId="769"/>
            <ac:cxnSpMk id="11" creationId="{C3F87D6D-43F4-BCD5-7F9B-0AE4BA86DBF4}"/>
          </ac:cxnSpMkLst>
        </pc:cxnChg>
        <pc:cxnChg chg="add mod">
          <ac:chgData name="Rafael Aronis" userId="a6a7f4db76861420" providerId="LiveId" clId="{798088F1-D703-4854-8E1E-B4DE74932C8E}" dt="2024-06-08T11:04:32.760" v="620" actId="14861"/>
          <ac:cxnSpMkLst>
            <pc:docMk/>
            <pc:sldMk cId="927358456" sldId="769"/>
            <ac:cxnSpMk id="14" creationId="{33AE7B94-8755-4DE0-0BF8-D032073A6015}"/>
          </ac:cxnSpMkLst>
        </pc:cxnChg>
        <pc:cxnChg chg="add mod">
          <ac:chgData name="Rafael Aronis" userId="a6a7f4db76861420" providerId="LiveId" clId="{798088F1-D703-4854-8E1E-B4DE74932C8E}" dt="2024-06-08T11:04:32.760" v="620" actId="14861"/>
          <ac:cxnSpMkLst>
            <pc:docMk/>
            <pc:sldMk cId="927358456" sldId="769"/>
            <ac:cxnSpMk id="15" creationId="{C1127F05-5AA6-399F-8847-47B35B1D3E45}"/>
          </ac:cxnSpMkLst>
        </pc:cxnChg>
        <pc:cxnChg chg="add mod">
          <ac:chgData name="Rafael Aronis" userId="a6a7f4db76861420" providerId="LiveId" clId="{798088F1-D703-4854-8E1E-B4DE74932C8E}" dt="2024-06-08T11:04:32.760" v="620" actId="14861"/>
          <ac:cxnSpMkLst>
            <pc:docMk/>
            <pc:sldMk cId="927358456" sldId="769"/>
            <ac:cxnSpMk id="16" creationId="{B44BA564-4507-6CCD-EB53-47080B9F98A4}"/>
          </ac:cxnSpMkLst>
        </pc:cxnChg>
        <pc:cxnChg chg="add mod">
          <ac:chgData name="Rafael Aronis" userId="a6a7f4db76861420" providerId="LiveId" clId="{798088F1-D703-4854-8E1E-B4DE74932C8E}" dt="2024-06-08T11:04:32.760" v="620" actId="14861"/>
          <ac:cxnSpMkLst>
            <pc:docMk/>
            <pc:sldMk cId="927358456" sldId="769"/>
            <ac:cxnSpMk id="17" creationId="{05F5BA69-AA38-D30A-A36E-FA210C60E26E}"/>
          </ac:cxnSpMkLst>
        </pc:cxnChg>
        <pc:cxnChg chg="mod">
          <ac:chgData name="Rafael Aronis" userId="a6a7f4db76861420" providerId="LiveId" clId="{798088F1-D703-4854-8E1E-B4DE74932C8E}" dt="2024-06-09T12:02:31.215" v="1763" actId="164"/>
          <ac:cxnSpMkLst>
            <pc:docMk/>
            <pc:sldMk cId="927358456" sldId="769"/>
            <ac:cxnSpMk id="27" creationId="{8B88A71A-73BB-3EAE-DF8C-13CC562D3B8E}"/>
          </ac:cxnSpMkLst>
        </pc:cxnChg>
        <pc:cxnChg chg="mod">
          <ac:chgData name="Rafael Aronis" userId="a6a7f4db76861420" providerId="LiveId" clId="{798088F1-D703-4854-8E1E-B4DE74932C8E}" dt="2024-06-09T12:02:31.215" v="1763" actId="164"/>
          <ac:cxnSpMkLst>
            <pc:docMk/>
            <pc:sldMk cId="927358456" sldId="769"/>
            <ac:cxnSpMk id="28" creationId="{845A9012-3D10-1B31-7102-66A42BF0EFD3}"/>
          </ac:cxnSpMkLst>
        </pc:cxnChg>
        <pc:cxnChg chg="mod">
          <ac:chgData name="Rafael Aronis" userId="a6a7f4db76861420" providerId="LiveId" clId="{798088F1-D703-4854-8E1E-B4DE74932C8E}" dt="2024-06-09T12:02:31.215" v="1763" actId="164"/>
          <ac:cxnSpMkLst>
            <pc:docMk/>
            <pc:sldMk cId="927358456" sldId="769"/>
            <ac:cxnSpMk id="29" creationId="{BDAD7062-3910-4123-F37B-483889662828}"/>
          </ac:cxnSpMkLst>
        </pc:cxnChg>
        <pc:cxnChg chg="mod">
          <ac:chgData name="Rafael Aronis" userId="a6a7f4db76861420" providerId="LiveId" clId="{798088F1-D703-4854-8E1E-B4DE74932C8E}" dt="2024-06-09T12:02:31.215" v="1763" actId="164"/>
          <ac:cxnSpMkLst>
            <pc:docMk/>
            <pc:sldMk cId="927358456" sldId="769"/>
            <ac:cxnSpMk id="30" creationId="{7E86934B-C3BE-06AB-A43A-55777FEC26E3}"/>
          </ac:cxnSpMkLst>
        </pc:cxnChg>
      </pc:sldChg>
      <pc:sldChg chg="addSp delSp modSp new del mod">
        <pc:chgData name="Rafael Aronis" userId="a6a7f4db76861420" providerId="LiveId" clId="{798088F1-D703-4854-8E1E-B4DE74932C8E}" dt="2024-06-08T11:12:35.001" v="779" actId="47"/>
        <pc:sldMkLst>
          <pc:docMk/>
          <pc:sldMk cId="2536702950" sldId="770"/>
        </pc:sldMkLst>
        <pc:spChg chg="add del mod">
          <ac:chgData name="Rafael Aronis" userId="a6a7f4db76861420" providerId="LiveId" clId="{798088F1-D703-4854-8E1E-B4DE74932C8E}" dt="2024-06-08T11:09:06.780" v="708" actId="368"/>
          <ac:spMkLst>
            <pc:docMk/>
            <pc:sldMk cId="2536702950" sldId="770"/>
            <ac:spMk id="2" creationId="{BA2E257A-5406-2EBC-1549-1107AAADE5EC}"/>
          </ac:spMkLst>
        </pc:spChg>
        <pc:spChg chg="add del mod">
          <ac:chgData name="Rafael Aronis" userId="a6a7f4db76861420" providerId="LiveId" clId="{798088F1-D703-4854-8E1E-B4DE74932C8E}" dt="2024-06-08T11:11:54.524" v="764"/>
          <ac:spMkLst>
            <pc:docMk/>
            <pc:sldMk cId="2536702950" sldId="770"/>
            <ac:spMk id="3" creationId="{A4DB23F4-5E51-A05B-5867-366AD02C7BF0}"/>
          </ac:spMkLst>
        </pc:spChg>
        <pc:spChg chg="add 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5" creationId="{FF5B8FB9-3FF7-3E2C-445B-81606C4DFB26}"/>
          </ac:spMkLst>
        </pc:spChg>
        <pc:spChg chg="add 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6" creationId="{6D2462E7-B0B7-8096-200D-3EEA281AA14A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8" creationId="{80689DBC-F6BE-6D2B-C326-9BF7201F5E61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9" creationId="{345AED6D-9346-3EE8-8BDA-ED548CE5BFA7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11" creationId="{5511456C-1A35-9E19-0D8A-5EA9ACC7DA52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12" creationId="{5DDCCEEB-C6B8-8598-75A1-74A7BC94A456}"/>
          </ac:spMkLst>
        </pc:spChg>
        <pc:spChg chg="add 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13" creationId="{4E5FAC1C-1164-ECEA-27FF-7C1BAAD6DFFB}"/>
          </ac:spMkLst>
        </pc:spChg>
        <pc:spChg chg="add 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14" creationId="{0D2F708D-C77D-3394-212D-39D534B1A814}"/>
          </ac:spMkLst>
        </pc:spChg>
        <pc:spChg chg="add 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15" creationId="{7616D766-3DC2-D362-7BAB-1E88B5D09576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17" creationId="{DE524501-1BCB-CE6B-1EFF-47D51DE17E1C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18" creationId="{43889FE3-4020-3CEA-14D1-DB2668E4BF9D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20" creationId="{C357DA66-34A8-E324-749E-2DDC1E88C219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21" creationId="{90DFE474-C52A-90CF-48E0-A0712CA052E8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23" creationId="{1F7D1A1C-D188-36FF-CD5B-94FCC1581BCB}"/>
          </ac:spMkLst>
        </pc:spChg>
        <pc:spChg chg="mod">
          <ac:chgData name="Rafael Aronis" userId="a6a7f4db76861420" providerId="LiveId" clId="{798088F1-D703-4854-8E1E-B4DE74932C8E}" dt="2024-06-08T11:08:42.395" v="695"/>
          <ac:spMkLst>
            <pc:docMk/>
            <pc:sldMk cId="2536702950" sldId="770"/>
            <ac:spMk id="24" creationId="{6052774C-ABFD-EA29-ECBA-E23E67129DE3}"/>
          </ac:spMkLst>
        </pc:spChg>
        <pc:spChg chg="add mod">
          <ac:chgData name="Rafael Aronis" userId="a6a7f4db76861420" providerId="LiveId" clId="{798088F1-D703-4854-8E1E-B4DE74932C8E}" dt="2024-06-08T11:08:53.868" v="702"/>
          <ac:spMkLst>
            <pc:docMk/>
            <pc:sldMk cId="2536702950" sldId="770"/>
            <ac:spMk id="28" creationId="{452C8B4A-D878-B80A-535D-729907669456}"/>
          </ac:spMkLst>
        </pc:spChg>
        <pc:spChg chg="add 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29" creationId="{21690EE5-74EC-AE02-05FC-508B412AB8AD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31" creationId="{3A8FADA9-93C7-C44C-D99C-CDCF99E6DFE2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32" creationId="{91A15767-1D1D-E7E9-2E56-4568A359E6F7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34" creationId="{DF81AD7D-7948-FD5D-36C3-BA3D070EFE03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35" creationId="{F8EE2AA2-F00F-75F3-D628-DAB5022DFDDE}"/>
          </ac:spMkLst>
        </pc:spChg>
        <pc:spChg chg="add 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36" creationId="{E6B86143-AE23-CEE3-754D-5EADEF340E95}"/>
          </ac:spMkLst>
        </pc:spChg>
        <pc:spChg chg="add 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37" creationId="{6AFCB4BA-A1F1-046A-255E-B286BA00AD25}"/>
          </ac:spMkLst>
        </pc:spChg>
        <pc:spChg chg="add 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38" creationId="{1180698B-89CB-496C-1CA6-34A71E64EEF8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40" creationId="{4B41113E-A629-6A23-2B33-52BAE9C682AE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41" creationId="{601BA977-614C-26DB-DB55-0C24CD073781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43" creationId="{71D2B9A6-FF4E-5A62-CC6A-D01F91C1D83B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44" creationId="{8FFF71BC-2462-561D-3FBF-FD4D60194555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46" creationId="{115D2C6B-572D-EF12-0DE6-A56D80BD64CB}"/>
          </ac:spMkLst>
        </pc:spChg>
        <pc:spChg chg="mod">
          <ac:chgData name="Rafael Aronis" userId="a6a7f4db76861420" providerId="LiveId" clId="{798088F1-D703-4854-8E1E-B4DE74932C8E}" dt="2024-06-08T11:08:53.332" v="701"/>
          <ac:spMkLst>
            <pc:docMk/>
            <pc:sldMk cId="2536702950" sldId="770"/>
            <ac:spMk id="47" creationId="{1AB3D623-2572-DC29-C24B-BF146D94D310}"/>
          </ac:spMkLst>
        </pc:spChg>
        <pc:spChg chg="add 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51" creationId="{3AF194FB-F4E3-10C7-B7CA-5D97F7DB5A40}"/>
          </ac:spMkLst>
        </pc:spChg>
        <pc:spChg chg="add 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52" creationId="{3E0512E1-8587-F79B-B166-CF011DA3BCB6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54" creationId="{3AFE4F3D-FFF2-80A8-7D32-21A84FC5176D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55" creationId="{3FDD4409-C7DA-2BCF-436E-03E7B9044120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57" creationId="{B72A6145-C1BC-BA10-6D5A-69E2C90D60F6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58" creationId="{68ABE40F-3F9E-E19A-634A-A2CD826954A9}"/>
          </ac:spMkLst>
        </pc:spChg>
        <pc:spChg chg="add 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59" creationId="{A94D2270-BCD4-28A1-61FE-268A405E6568}"/>
          </ac:spMkLst>
        </pc:spChg>
        <pc:spChg chg="add 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60" creationId="{ECDD7938-0665-4336-B5E4-228466A784BB}"/>
          </ac:spMkLst>
        </pc:spChg>
        <pc:spChg chg="add 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61" creationId="{8017692D-F3D7-FD69-3E6A-1E2BE3F8B499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63" creationId="{37D48157-EE34-1047-55D5-35F591793B85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64" creationId="{393D7FE8-907C-C5A6-0D07-AC5FFB43B65D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66" creationId="{61737A4C-6B3C-D770-2BD0-5F5029F34544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67" creationId="{68DEA796-2FD0-D8E0-9375-C9B0032799C3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69" creationId="{4585F607-5A27-A03B-DBD1-1813CF3AA649}"/>
          </ac:spMkLst>
        </pc:spChg>
        <pc:spChg chg="mod">
          <ac:chgData name="Rafael Aronis" userId="a6a7f4db76861420" providerId="LiveId" clId="{798088F1-D703-4854-8E1E-B4DE74932C8E}" dt="2024-06-08T11:08:54.820" v="704"/>
          <ac:spMkLst>
            <pc:docMk/>
            <pc:sldMk cId="2536702950" sldId="770"/>
            <ac:spMk id="70" creationId="{667BDFCB-0F5E-EE22-DB47-4494EC120E78}"/>
          </ac:spMkLst>
        </pc:spChg>
        <pc:spChg chg="add del mod">
          <ac:chgData name="Rafael Aronis" userId="a6a7f4db76861420" providerId="LiveId" clId="{798088F1-D703-4854-8E1E-B4DE74932C8E}" dt="2024-06-08T11:10:02.283" v="722" actId="478"/>
          <ac:spMkLst>
            <pc:docMk/>
            <pc:sldMk cId="2536702950" sldId="770"/>
            <ac:spMk id="74" creationId="{F69A6939-7798-50D3-87B5-7F95921FDA3C}"/>
          </ac:spMkLst>
        </pc:spChg>
        <pc:grpChg chg="add mod">
          <ac:chgData name="Rafael Aronis" userId="a6a7f4db76861420" providerId="LiveId" clId="{798088F1-D703-4854-8E1E-B4DE74932C8E}" dt="2024-06-08T11:08:42.395" v="695"/>
          <ac:grpSpMkLst>
            <pc:docMk/>
            <pc:sldMk cId="2536702950" sldId="770"/>
            <ac:grpSpMk id="7" creationId="{DB8847D2-A1BA-2C7B-0264-6A7606821903}"/>
          </ac:grpSpMkLst>
        </pc:grpChg>
        <pc:grpChg chg="add mod">
          <ac:chgData name="Rafael Aronis" userId="a6a7f4db76861420" providerId="LiveId" clId="{798088F1-D703-4854-8E1E-B4DE74932C8E}" dt="2024-06-08T11:08:42.395" v="695"/>
          <ac:grpSpMkLst>
            <pc:docMk/>
            <pc:sldMk cId="2536702950" sldId="770"/>
            <ac:grpSpMk id="10" creationId="{A1FAEE95-CBA0-E50B-6A29-C96E4CB4D5FE}"/>
          </ac:grpSpMkLst>
        </pc:grpChg>
        <pc:grpChg chg="add mod">
          <ac:chgData name="Rafael Aronis" userId="a6a7f4db76861420" providerId="LiveId" clId="{798088F1-D703-4854-8E1E-B4DE74932C8E}" dt="2024-06-08T11:08:42.395" v="695"/>
          <ac:grpSpMkLst>
            <pc:docMk/>
            <pc:sldMk cId="2536702950" sldId="770"/>
            <ac:grpSpMk id="16" creationId="{1FF43F25-50AF-1361-3B7C-B4688F29C4CA}"/>
          </ac:grpSpMkLst>
        </pc:grpChg>
        <pc:grpChg chg="add mod">
          <ac:chgData name="Rafael Aronis" userId="a6a7f4db76861420" providerId="LiveId" clId="{798088F1-D703-4854-8E1E-B4DE74932C8E}" dt="2024-06-08T11:08:42.395" v="695"/>
          <ac:grpSpMkLst>
            <pc:docMk/>
            <pc:sldMk cId="2536702950" sldId="770"/>
            <ac:grpSpMk id="19" creationId="{2BCBC705-556D-F35F-BFA9-EC2A1212EFD7}"/>
          </ac:grpSpMkLst>
        </pc:grpChg>
        <pc:grpChg chg="add mod">
          <ac:chgData name="Rafael Aronis" userId="a6a7f4db76861420" providerId="LiveId" clId="{798088F1-D703-4854-8E1E-B4DE74932C8E}" dt="2024-06-08T11:08:42.395" v="695"/>
          <ac:grpSpMkLst>
            <pc:docMk/>
            <pc:sldMk cId="2536702950" sldId="770"/>
            <ac:grpSpMk id="22" creationId="{D066AEB7-D2E2-A21D-4776-722AB1D792C2}"/>
          </ac:grpSpMkLst>
        </pc:grpChg>
        <pc:grpChg chg="add mod">
          <ac:chgData name="Rafael Aronis" userId="a6a7f4db76861420" providerId="LiveId" clId="{798088F1-D703-4854-8E1E-B4DE74932C8E}" dt="2024-06-08T11:08:53.332" v="701"/>
          <ac:grpSpMkLst>
            <pc:docMk/>
            <pc:sldMk cId="2536702950" sldId="770"/>
            <ac:grpSpMk id="30" creationId="{EF63FFDC-71E8-F0A1-42B2-E8FD2CA92798}"/>
          </ac:grpSpMkLst>
        </pc:grpChg>
        <pc:grpChg chg="add mod">
          <ac:chgData name="Rafael Aronis" userId="a6a7f4db76861420" providerId="LiveId" clId="{798088F1-D703-4854-8E1E-B4DE74932C8E}" dt="2024-06-08T11:08:53.332" v="701"/>
          <ac:grpSpMkLst>
            <pc:docMk/>
            <pc:sldMk cId="2536702950" sldId="770"/>
            <ac:grpSpMk id="33" creationId="{4E2427A8-BC36-33A5-BE96-C88B56323AFB}"/>
          </ac:grpSpMkLst>
        </pc:grpChg>
        <pc:grpChg chg="add mod">
          <ac:chgData name="Rafael Aronis" userId="a6a7f4db76861420" providerId="LiveId" clId="{798088F1-D703-4854-8E1E-B4DE74932C8E}" dt="2024-06-08T11:08:53.332" v="701"/>
          <ac:grpSpMkLst>
            <pc:docMk/>
            <pc:sldMk cId="2536702950" sldId="770"/>
            <ac:grpSpMk id="39" creationId="{A9A31389-3752-F870-9A97-1C5BDA82EBDF}"/>
          </ac:grpSpMkLst>
        </pc:grpChg>
        <pc:grpChg chg="add mod">
          <ac:chgData name="Rafael Aronis" userId="a6a7f4db76861420" providerId="LiveId" clId="{798088F1-D703-4854-8E1E-B4DE74932C8E}" dt="2024-06-08T11:08:53.332" v="701"/>
          <ac:grpSpMkLst>
            <pc:docMk/>
            <pc:sldMk cId="2536702950" sldId="770"/>
            <ac:grpSpMk id="42" creationId="{1C15AAF4-640D-11F1-C134-7C35E55EA8A1}"/>
          </ac:grpSpMkLst>
        </pc:grpChg>
        <pc:grpChg chg="add mod">
          <ac:chgData name="Rafael Aronis" userId="a6a7f4db76861420" providerId="LiveId" clId="{798088F1-D703-4854-8E1E-B4DE74932C8E}" dt="2024-06-08T11:08:53.332" v="701"/>
          <ac:grpSpMkLst>
            <pc:docMk/>
            <pc:sldMk cId="2536702950" sldId="770"/>
            <ac:grpSpMk id="45" creationId="{4B070FD1-C073-2185-6EB4-761E965D59E3}"/>
          </ac:grpSpMkLst>
        </pc:grpChg>
        <pc:grpChg chg="add mod">
          <ac:chgData name="Rafael Aronis" userId="a6a7f4db76861420" providerId="LiveId" clId="{798088F1-D703-4854-8E1E-B4DE74932C8E}" dt="2024-06-08T11:08:54.820" v="704"/>
          <ac:grpSpMkLst>
            <pc:docMk/>
            <pc:sldMk cId="2536702950" sldId="770"/>
            <ac:grpSpMk id="53" creationId="{AE9EDE9C-6818-A9C8-D614-54EBBD9C115C}"/>
          </ac:grpSpMkLst>
        </pc:grpChg>
        <pc:grpChg chg="add mod">
          <ac:chgData name="Rafael Aronis" userId="a6a7f4db76861420" providerId="LiveId" clId="{798088F1-D703-4854-8E1E-B4DE74932C8E}" dt="2024-06-08T11:08:54.820" v="704"/>
          <ac:grpSpMkLst>
            <pc:docMk/>
            <pc:sldMk cId="2536702950" sldId="770"/>
            <ac:grpSpMk id="56" creationId="{04425151-B7DA-C9D6-AE39-02E8E4E8C18F}"/>
          </ac:grpSpMkLst>
        </pc:grpChg>
        <pc:grpChg chg="add mod">
          <ac:chgData name="Rafael Aronis" userId="a6a7f4db76861420" providerId="LiveId" clId="{798088F1-D703-4854-8E1E-B4DE74932C8E}" dt="2024-06-08T11:08:54.820" v="704"/>
          <ac:grpSpMkLst>
            <pc:docMk/>
            <pc:sldMk cId="2536702950" sldId="770"/>
            <ac:grpSpMk id="62" creationId="{F4B02A59-FCC1-DB08-AF53-863AA8669007}"/>
          </ac:grpSpMkLst>
        </pc:grpChg>
        <pc:grpChg chg="add mod">
          <ac:chgData name="Rafael Aronis" userId="a6a7f4db76861420" providerId="LiveId" clId="{798088F1-D703-4854-8E1E-B4DE74932C8E}" dt="2024-06-08T11:08:54.820" v="704"/>
          <ac:grpSpMkLst>
            <pc:docMk/>
            <pc:sldMk cId="2536702950" sldId="770"/>
            <ac:grpSpMk id="65" creationId="{D41289F7-AA60-2248-167A-7573D8086571}"/>
          </ac:grpSpMkLst>
        </pc:grpChg>
        <pc:grpChg chg="add mod">
          <ac:chgData name="Rafael Aronis" userId="a6a7f4db76861420" providerId="LiveId" clId="{798088F1-D703-4854-8E1E-B4DE74932C8E}" dt="2024-06-08T11:08:54.820" v="704"/>
          <ac:grpSpMkLst>
            <pc:docMk/>
            <pc:sldMk cId="2536702950" sldId="770"/>
            <ac:grpSpMk id="68" creationId="{68CCF3C9-D4AE-6031-FFF6-6BE9438C4494}"/>
          </ac:grpSpMkLst>
        </pc:grpChg>
        <pc:picChg chg="add mod">
          <ac:chgData name="Rafael Aronis" userId="a6a7f4db76861420" providerId="LiveId" clId="{798088F1-D703-4854-8E1E-B4DE74932C8E}" dt="2024-06-08T11:08:42.395" v="695"/>
          <ac:picMkLst>
            <pc:docMk/>
            <pc:sldMk cId="2536702950" sldId="770"/>
            <ac:picMk id="25" creationId="{4362217B-B59E-A46E-19E6-8AEDD8B607DA}"/>
          </ac:picMkLst>
        </pc:picChg>
        <pc:picChg chg="add mod">
          <ac:chgData name="Rafael Aronis" userId="a6a7f4db76861420" providerId="LiveId" clId="{798088F1-D703-4854-8E1E-B4DE74932C8E}" dt="2024-06-08T11:08:42.395" v="695"/>
          <ac:picMkLst>
            <pc:docMk/>
            <pc:sldMk cId="2536702950" sldId="770"/>
            <ac:picMk id="26" creationId="{54C1B362-1525-3F9D-4E22-97789E067A2D}"/>
          </ac:picMkLst>
        </pc:picChg>
        <pc:picChg chg="add mod">
          <ac:chgData name="Rafael Aronis" userId="a6a7f4db76861420" providerId="LiveId" clId="{798088F1-D703-4854-8E1E-B4DE74932C8E}" dt="2024-06-08T11:08:42.395" v="695"/>
          <ac:picMkLst>
            <pc:docMk/>
            <pc:sldMk cId="2536702950" sldId="770"/>
            <ac:picMk id="27" creationId="{59C0E907-553A-190E-7612-E8EE334BB6D9}"/>
          </ac:picMkLst>
        </pc:picChg>
        <pc:picChg chg="add mod">
          <ac:chgData name="Rafael Aronis" userId="a6a7f4db76861420" providerId="LiveId" clId="{798088F1-D703-4854-8E1E-B4DE74932C8E}" dt="2024-06-08T11:08:53.332" v="701"/>
          <ac:picMkLst>
            <pc:docMk/>
            <pc:sldMk cId="2536702950" sldId="770"/>
            <ac:picMk id="48" creationId="{40E20EDE-5E3C-48BD-F266-A7A8C81CB9BA}"/>
          </ac:picMkLst>
        </pc:picChg>
        <pc:picChg chg="add mod">
          <ac:chgData name="Rafael Aronis" userId="a6a7f4db76861420" providerId="LiveId" clId="{798088F1-D703-4854-8E1E-B4DE74932C8E}" dt="2024-06-08T11:08:53.332" v="701"/>
          <ac:picMkLst>
            <pc:docMk/>
            <pc:sldMk cId="2536702950" sldId="770"/>
            <ac:picMk id="49" creationId="{C082C7CA-6EBA-6D21-9E79-9CCE924A09C7}"/>
          </ac:picMkLst>
        </pc:picChg>
        <pc:picChg chg="add mod">
          <ac:chgData name="Rafael Aronis" userId="a6a7f4db76861420" providerId="LiveId" clId="{798088F1-D703-4854-8E1E-B4DE74932C8E}" dt="2024-06-08T11:08:53.332" v="701"/>
          <ac:picMkLst>
            <pc:docMk/>
            <pc:sldMk cId="2536702950" sldId="770"/>
            <ac:picMk id="50" creationId="{F1DBD81A-55FF-0A35-C7EA-2886333C60C1}"/>
          </ac:picMkLst>
        </pc:picChg>
        <pc:picChg chg="add mod">
          <ac:chgData name="Rafael Aronis" userId="a6a7f4db76861420" providerId="LiveId" clId="{798088F1-D703-4854-8E1E-B4DE74932C8E}" dt="2024-06-08T11:08:54.820" v="704"/>
          <ac:picMkLst>
            <pc:docMk/>
            <pc:sldMk cId="2536702950" sldId="770"/>
            <ac:picMk id="71" creationId="{35286562-38F2-431E-ABFD-78659D4544CA}"/>
          </ac:picMkLst>
        </pc:picChg>
        <pc:picChg chg="add mod">
          <ac:chgData name="Rafael Aronis" userId="a6a7f4db76861420" providerId="LiveId" clId="{798088F1-D703-4854-8E1E-B4DE74932C8E}" dt="2024-06-08T11:08:54.820" v="704"/>
          <ac:picMkLst>
            <pc:docMk/>
            <pc:sldMk cId="2536702950" sldId="770"/>
            <ac:picMk id="72" creationId="{555AC02E-BFEB-7B7C-0C85-6A76EEB63165}"/>
          </ac:picMkLst>
        </pc:picChg>
        <pc:picChg chg="add mod">
          <ac:chgData name="Rafael Aronis" userId="a6a7f4db76861420" providerId="LiveId" clId="{798088F1-D703-4854-8E1E-B4DE74932C8E}" dt="2024-06-08T11:08:54.820" v="704"/>
          <ac:picMkLst>
            <pc:docMk/>
            <pc:sldMk cId="2536702950" sldId="770"/>
            <ac:picMk id="73" creationId="{50DE8671-3E0D-EEAD-D045-2EA6DF27CEC2}"/>
          </ac:picMkLst>
        </pc:picChg>
      </pc:sldChg>
      <pc:sldChg chg="add del">
        <pc:chgData name="Rafael Aronis" userId="a6a7f4db76861420" providerId="LiveId" clId="{798088F1-D703-4854-8E1E-B4DE74932C8E}" dt="2024-06-08T11:23:21.067" v="974" actId="47"/>
        <pc:sldMkLst>
          <pc:docMk/>
          <pc:sldMk cId="451640355" sldId="771"/>
        </pc:sldMkLst>
      </pc:sldChg>
      <pc:sldChg chg="addSp delSp modSp new mod">
        <pc:chgData name="Rafael Aronis" userId="a6a7f4db76861420" providerId="LiveId" clId="{798088F1-D703-4854-8E1E-B4DE74932C8E}" dt="2024-06-09T11:46:45.147" v="1625" actId="114"/>
        <pc:sldMkLst>
          <pc:docMk/>
          <pc:sldMk cId="2664801082" sldId="772"/>
        </pc:sldMkLst>
        <pc:spChg chg="del">
          <ac:chgData name="Rafael Aronis" userId="a6a7f4db76861420" providerId="LiveId" clId="{798088F1-D703-4854-8E1E-B4DE74932C8E}" dt="2024-06-08T11:09:10.963" v="709" actId="478"/>
          <ac:spMkLst>
            <pc:docMk/>
            <pc:sldMk cId="2664801082" sldId="772"/>
            <ac:spMk id="2" creationId="{2FACE138-36AB-714A-4B88-D9CF94CCA964}"/>
          </ac:spMkLst>
        </pc:spChg>
        <pc:spChg chg="del">
          <ac:chgData name="Rafael Aronis" userId="a6a7f4db76861420" providerId="LiveId" clId="{798088F1-D703-4854-8E1E-B4DE74932C8E}" dt="2024-06-08T11:09:10.963" v="709" actId="478"/>
          <ac:spMkLst>
            <pc:docMk/>
            <pc:sldMk cId="2664801082" sldId="772"/>
            <ac:spMk id="3" creationId="{42786890-C59A-1E7A-A92C-187909BEB16C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664801082" sldId="772"/>
            <ac:spMk id="4" creationId="{BEAEDA02-29C5-945D-E6D0-ED64BD847B78}"/>
          </ac:spMkLst>
        </pc:spChg>
        <pc:spChg chg="add mod">
          <ac:chgData name="Rafael Aronis" userId="a6a7f4db76861420" providerId="LiveId" clId="{798088F1-D703-4854-8E1E-B4DE74932C8E}" dt="2024-06-09T11:46:45.147" v="1625" actId="114"/>
          <ac:spMkLst>
            <pc:docMk/>
            <pc:sldMk cId="2664801082" sldId="772"/>
            <ac:spMk id="5" creationId="{C32BD429-A095-62D0-C63E-69B8F6C29173}"/>
          </ac:spMkLst>
        </pc:spChg>
        <pc:spChg chg="add 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6" creationId="{3A5FF28C-ECA2-1C32-0E1D-36DB80DA92E7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8" creationId="{30CD9553-7577-B878-5D0E-308DD579247A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9" creationId="{4F59EE81-DEA1-1FD4-4ABC-EAD908DBD4A9}"/>
          </ac:spMkLst>
        </pc:spChg>
        <pc:spChg chg="mod">
          <ac:chgData name="Rafael Aronis" userId="a6a7f4db76861420" providerId="LiveId" clId="{798088F1-D703-4854-8E1E-B4DE74932C8E}" dt="2024-06-09T11:35:22.985" v="1550"/>
          <ac:spMkLst>
            <pc:docMk/>
            <pc:sldMk cId="2664801082" sldId="772"/>
            <ac:spMk id="9" creationId="{D0E8E87B-2A1E-C3FA-4EA9-01EB6D6CFD56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11" creationId="{B91AFAEF-0BFD-73F8-459F-5CECE56F5160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12" creationId="{8E883945-1BA6-66EC-6DF2-591499E3EBFD}"/>
          </ac:spMkLst>
        </pc:spChg>
        <pc:spChg chg="add 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13" creationId="{D0839DA7-5DEE-1C55-1AC7-44306C11ED45}"/>
          </ac:spMkLst>
        </pc:spChg>
        <pc:spChg chg="add 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14" creationId="{40AEB192-6E47-5380-58A6-F8ECB8107AAB}"/>
          </ac:spMkLst>
        </pc:spChg>
        <pc:spChg chg="add 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15" creationId="{3F3EE0E6-46BA-4883-9061-2F2B1FF9C59C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17" creationId="{4FC0855A-C850-1F7C-E627-E48CFC0B1162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18" creationId="{FD54320E-57A0-EDAD-2C0C-4C2D5523FF16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20" creationId="{48B0E09D-A02D-79F7-F9DB-30DA001CBC05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21" creationId="{BDBCB6F7-8F97-8DAB-9097-DBA51A278F02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23" creationId="{BA8B3EA2-EF75-1DEB-13C5-3D56A843DBB3}"/>
          </ac:spMkLst>
        </pc:spChg>
        <pc:spChg chg="mod">
          <ac:chgData name="Rafael Aronis" userId="a6a7f4db76861420" providerId="LiveId" clId="{798088F1-D703-4854-8E1E-B4DE74932C8E}" dt="2024-06-08T12:16:46.605" v="1503" actId="790"/>
          <ac:spMkLst>
            <pc:docMk/>
            <pc:sldMk cId="2664801082" sldId="772"/>
            <ac:spMk id="24" creationId="{8CA59D2B-0457-A250-0DEA-391EC71F6D91}"/>
          </ac:spMkLst>
        </pc:spChg>
        <pc:grpChg chg="add mod">
          <ac:chgData name="Rafael Aronis" userId="a6a7f4db76861420" providerId="LiveId" clId="{798088F1-D703-4854-8E1E-B4DE74932C8E}" dt="2024-06-08T11:09:11.335" v="710"/>
          <ac:grpSpMkLst>
            <pc:docMk/>
            <pc:sldMk cId="2664801082" sldId="772"/>
            <ac:grpSpMk id="7" creationId="{B8548F6A-C5FA-08EA-139C-4E9BA80C0ABC}"/>
          </ac:grpSpMkLst>
        </pc:grpChg>
        <pc:grpChg chg="add mod">
          <ac:chgData name="Rafael Aronis" userId="a6a7f4db76861420" providerId="LiveId" clId="{798088F1-D703-4854-8E1E-B4DE74932C8E}" dt="2024-06-08T11:09:11.335" v="710"/>
          <ac:grpSpMkLst>
            <pc:docMk/>
            <pc:sldMk cId="2664801082" sldId="772"/>
            <ac:grpSpMk id="10" creationId="{CA9ED580-D413-D9D3-EF02-75DF2C2F6DC2}"/>
          </ac:grpSpMkLst>
        </pc:grpChg>
        <pc:grpChg chg="add mod">
          <ac:chgData name="Rafael Aronis" userId="a6a7f4db76861420" providerId="LiveId" clId="{798088F1-D703-4854-8E1E-B4DE74932C8E}" dt="2024-06-08T11:09:11.335" v="710"/>
          <ac:grpSpMkLst>
            <pc:docMk/>
            <pc:sldMk cId="2664801082" sldId="772"/>
            <ac:grpSpMk id="16" creationId="{D3C36575-21B7-CE10-BAC9-5E5465716ECB}"/>
          </ac:grpSpMkLst>
        </pc:grpChg>
        <pc:grpChg chg="add mod">
          <ac:chgData name="Rafael Aronis" userId="a6a7f4db76861420" providerId="LiveId" clId="{798088F1-D703-4854-8E1E-B4DE74932C8E}" dt="2024-06-08T11:09:11.335" v="710"/>
          <ac:grpSpMkLst>
            <pc:docMk/>
            <pc:sldMk cId="2664801082" sldId="772"/>
            <ac:grpSpMk id="19" creationId="{904DB5D8-2B69-684A-A04B-46F6FAE621C3}"/>
          </ac:grpSpMkLst>
        </pc:grpChg>
        <pc:grpChg chg="add mod">
          <ac:chgData name="Rafael Aronis" userId="a6a7f4db76861420" providerId="LiveId" clId="{798088F1-D703-4854-8E1E-B4DE74932C8E}" dt="2024-06-08T11:09:11.335" v="710"/>
          <ac:grpSpMkLst>
            <pc:docMk/>
            <pc:sldMk cId="2664801082" sldId="772"/>
            <ac:grpSpMk id="22" creationId="{8392CAC5-9373-8288-C305-B1BEA879616A}"/>
          </ac:grpSpMkLst>
        </pc:grpChg>
        <pc:picChg chg="add mod">
          <ac:chgData name="Rafael Aronis" userId="a6a7f4db76861420" providerId="LiveId" clId="{798088F1-D703-4854-8E1E-B4DE74932C8E}" dt="2024-06-08T11:09:11.335" v="710"/>
          <ac:picMkLst>
            <pc:docMk/>
            <pc:sldMk cId="2664801082" sldId="772"/>
            <ac:picMk id="25" creationId="{0197FDDD-0E97-3E90-27A3-E3F09B81F9DE}"/>
          </ac:picMkLst>
        </pc:picChg>
        <pc:picChg chg="add mod">
          <ac:chgData name="Rafael Aronis" userId="a6a7f4db76861420" providerId="LiveId" clId="{798088F1-D703-4854-8E1E-B4DE74932C8E}" dt="2024-06-08T11:09:11.335" v="710"/>
          <ac:picMkLst>
            <pc:docMk/>
            <pc:sldMk cId="2664801082" sldId="772"/>
            <ac:picMk id="26" creationId="{4711E5AD-618D-E5E1-362E-89D57223445F}"/>
          </ac:picMkLst>
        </pc:picChg>
        <pc:picChg chg="add mod">
          <ac:chgData name="Rafael Aronis" userId="a6a7f4db76861420" providerId="LiveId" clId="{798088F1-D703-4854-8E1E-B4DE74932C8E}" dt="2024-06-08T11:09:11.335" v="710"/>
          <ac:picMkLst>
            <pc:docMk/>
            <pc:sldMk cId="2664801082" sldId="772"/>
            <ac:picMk id="27" creationId="{3483A5FC-E0BA-52BE-7A90-B573446989C7}"/>
          </ac:picMkLst>
        </pc:picChg>
      </pc:sldChg>
      <pc:sldChg chg="addSp delSp modSp new mod modAnim">
        <pc:chgData name="Rafael Aronis" userId="a6a7f4db76861420" providerId="LiveId" clId="{798088F1-D703-4854-8E1E-B4DE74932C8E}" dt="2024-06-09T12:10:10.398" v="1775"/>
        <pc:sldMkLst>
          <pc:docMk/>
          <pc:sldMk cId="1405223607" sldId="773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405223607" sldId="773"/>
            <ac:spMk id="2" creationId="{A710B722-78D0-326F-1E01-3D18071C4A98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405223607" sldId="773"/>
            <ac:spMk id="3" creationId="{0AEF3DE1-14CC-CC2C-C8CE-4D7F730A5993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405223607" sldId="773"/>
            <ac:spMk id="4" creationId="{BFE413FF-1AA2-872F-2D53-5F18416ACC43}"/>
          </ac:spMkLst>
        </pc:spChg>
        <pc:spChg chg="mod">
          <ac:chgData name="Rafael Aronis" userId="a6a7f4db76861420" providerId="LiveId" clId="{798088F1-D703-4854-8E1E-B4DE74932C8E}" dt="2024-06-08T11:19:04.437" v="886"/>
          <ac:spMkLst>
            <pc:docMk/>
            <pc:sldMk cId="1405223607" sldId="773"/>
            <ac:spMk id="6" creationId="{41A87DDB-1767-87E7-6F5B-112855781751}"/>
          </ac:spMkLst>
        </pc:spChg>
        <pc:spChg chg="mod">
          <ac:chgData name="Rafael Aronis" userId="a6a7f4db76861420" providerId="LiveId" clId="{798088F1-D703-4854-8E1E-B4DE74932C8E}" dt="2024-06-08T11:14:40.282" v="794" actId="21"/>
          <ac:spMkLst>
            <pc:docMk/>
            <pc:sldMk cId="1405223607" sldId="773"/>
            <ac:spMk id="7" creationId="{A256DD58-422B-8E59-A4C6-151760B9192A}"/>
          </ac:spMkLst>
        </pc:spChg>
        <pc:spChg chg="mod">
          <ac:chgData name="Rafael Aronis" userId="a6a7f4db76861420" providerId="LiveId" clId="{798088F1-D703-4854-8E1E-B4DE74932C8E}" dt="2024-06-08T11:20:20.848" v="918"/>
          <ac:spMkLst>
            <pc:docMk/>
            <pc:sldMk cId="1405223607" sldId="773"/>
            <ac:spMk id="9" creationId="{DF1ED16C-9C1D-F5FD-11B5-D941BC44B639}"/>
          </ac:spMkLst>
        </pc:spChg>
        <pc:spChg chg="mod">
          <ac:chgData name="Rafael Aronis" userId="a6a7f4db76861420" providerId="LiveId" clId="{798088F1-D703-4854-8E1E-B4DE74932C8E}" dt="2024-06-08T11:19:19.833" v="887"/>
          <ac:spMkLst>
            <pc:docMk/>
            <pc:sldMk cId="1405223607" sldId="773"/>
            <ac:spMk id="10" creationId="{4E5B9D46-512D-F5AD-52B9-075EFDFD6C45}"/>
          </ac:spMkLst>
        </pc:spChg>
        <pc:spChg chg="add mod">
          <ac:chgData name="Rafael Aronis" userId="a6a7f4db76861420" providerId="LiveId" clId="{798088F1-D703-4854-8E1E-B4DE74932C8E}" dt="2024-06-08T11:21:49.235" v="946" actId="1038"/>
          <ac:spMkLst>
            <pc:docMk/>
            <pc:sldMk cId="1405223607" sldId="773"/>
            <ac:spMk id="11" creationId="{7ACFAA7D-965C-7FF7-DECC-8F961D2A3F7C}"/>
          </ac:spMkLst>
        </pc:spChg>
        <pc:spChg chg="add mod">
          <ac:chgData name="Rafael Aronis" userId="a6a7f4db76861420" providerId="LiveId" clId="{798088F1-D703-4854-8E1E-B4DE74932C8E}" dt="2024-06-08T11:21:49.235" v="946" actId="1038"/>
          <ac:spMkLst>
            <pc:docMk/>
            <pc:sldMk cId="1405223607" sldId="773"/>
            <ac:spMk id="12" creationId="{BE61B079-01DA-1298-A57E-6CEED152B888}"/>
          </ac:spMkLst>
        </pc:spChg>
        <pc:spChg chg="add del">
          <ac:chgData name="Rafael Aronis" userId="a6a7f4db76861420" providerId="LiveId" clId="{798088F1-D703-4854-8E1E-B4DE74932C8E}" dt="2024-06-08T11:21:54.167" v="948" actId="22"/>
          <ac:spMkLst>
            <pc:docMk/>
            <pc:sldMk cId="1405223607" sldId="773"/>
            <ac:spMk id="15" creationId="{4151FDA3-1FA3-97D1-CF30-67290733045E}"/>
          </ac:spMkLst>
        </pc:spChg>
        <pc:spChg chg="add del mod">
          <ac:chgData name="Rafael Aronis" userId="a6a7f4db76861420" providerId="LiveId" clId="{798088F1-D703-4854-8E1E-B4DE74932C8E}" dt="2024-06-08T11:22:01.134" v="951" actId="478"/>
          <ac:spMkLst>
            <pc:docMk/>
            <pc:sldMk cId="1405223607" sldId="773"/>
            <ac:spMk id="17" creationId="{7AEE17DE-445A-A55B-AF3B-77AC4EA40B87}"/>
          </ac:spMkLst>
        </pc:spChg>
        <pc:spChg chg="add del">
          <ac:chgData name="Rafael Aronis" userId="a6a7f4db76861420" providerId="LiveId" clId="{798088F1-D703-4854-8E1E-B4DE74932C8E}" dt="2024-06-08T11:22:09.630" v="953" actId="22"/>
          <ac:spMkLst>
            <pc:docMk/>
            <pc:sldMk cId="1405223607" sldId="773"/>
            <ac:spMk id="19" creationId="{58DABD17-B7FD-2B07-E761-5BDE9076816F}"/>
          </ac:spMkLst>
        </pc:spChg>
        <pc:grpChg chg="add mod">
          <ac:chgData name="Rafael Aronis" userId="a6a7f4db76861420" providerId="LiveId" clId="{798088F1-D703-4854-8E1E-B4DE74932C8E}" dt="2024-06-08T11:17:50.064" v="870" actId="14100"/>
          <ac:grpSpMkLst>
            <pc:docMk/>
            <pc:sldMk cId="1405223607" sldId="773"/>
            <ac:grpSpMk id="5" creationId="{5AD192CF-21C9-0A00-AFD4-7888B4203FAA}"/>
          </ac:grpSpMkLst>
        </pc:grpChg>
        <pc:grpChg chg="add mod">
          <ac:chgData name="Rafael Aronis" userId="a6a7f4db76861420" providerId="LiveId" clId="{798088F1-D703-4854-8E1E-B4DE74932C8E}" dt="2024-06-08T11:18:50.449" v="883" actId="571"/>
          <ac:grpSpMkLst>
            <pc:docMk/>
            <pc:sldMk cId="1405223607" sldId="773"/>
            <ac:grpSpMk id="8" creationId="{4589AC70-9A4A-24C8-795E-B213C8EE1EA2}"/>
          </ac:grpSpMkLst>
        </pc:grpChg>
        <pc:grpChg chg="add mod">
          <ac:chgData name="Rafael Aronis" userId="a6a7f4db76861420" providerId="LiveId" clId="{798088F1-D703-4854-8E1E-B4DE74932C8E}" dt="2024-06-08T11:21:49.235" v="946" actId="1038"/>
          <ac:grpSpMkLst>
            <pc:docMk/>
            <pc:sldMk cId="1405223607" sldId="773"/>
            <ac:grpSpMk id="13" creationId="{154C6450-D323-506B-DA93-DC6CAF615915}"/>
          </ac:grpSpMkLst>
        </pc:grpChg>
        <pc:picChg chg="mod">
          <ac:chgData name="Rafael Aronis" userId="a6a7f4db76861420" providerId="LiveId" clId="{798088F1-D703-4854-8E1E-B4DE74932C8E}" dt="2024-06-09T12:07:04.831" v="1772" actId="1076"/>
          <ac:picMkLst>
            <pc:docMk/>
            <pc:sldMk cId="1405223607" sldId="773"/>
            <ac:picMk id="14" creationId="{59D18194-5721-2F1B-0A91-49AF81EAA1B0}"/>
          </ac:picMkLst>
        </pc:picChg>
        <pc:picChg chg="add mod">
          <ac:chgData name="Rafael Aronis" userId="a6a7f4db76861420" providerId="LiveId" clId="{798088F1-D703-4854-8E1E-B4DE74932C8E}" dt="2024-06-08T11:21:49.235" v="946" actId="1038"/>
          <ac:picMkLst>
            <pc:docMk/>
            <pc:sldMk cId="1405223607" sldId="773"/>
            <ac:picMk id="5122" creationId="{D89DF32B-8EDC-32DB-BEDD-D480E3A2A375}"/>
          </ac:picMkLst>
        </pc:picChg>
        <pc:picChg chg="add mod">
          <ac:chgData name="Rafael Aronis" userId="a6a7f4db76861420" providerId="LiveId" clId="{798088F1-D703-4854-8E1E-B4DE74932C8E}" dt="2024-06-08T11:21:49.235" v="946" actId="1038"/>
          <ac:picMkLst>
            <pc:docMk/>
            <pc:sldMk cId="1405223607" sldId="773"/>
            <ac:picMk id="5124" creationId="{3676FE3C-128A-E6D1-C77B-2A342A796702}"/>
          </ac:picMkLst>
        </pc:picChg>
      </pc:sldChg>
      <pc:sldChg chg="modSp new del mod">
        <pc:chgData name="Rafael Aronis" userId="a6a7f4db76861420" providerId="LiveId" clId="{798088F1-D703-4854-8E1E-B4DE74932C8E}" dt="2024-06-08T11:12:36.222" v="780" actId="47"/>
        <pc:sldMkLst>
          <pc:docMk/>
          <pc:sldMk cId="2691361751" sldId="773"/>
        </pc:sldMkLst>
        <pc:spChg chg="mod">
          <ac:chgData name="Rafael Aronis" userId="a6a7f4db76861420" providerId="LiveId" clId="{798088F1-D703-4854-8E1E-B4DE74932C8E}" dt="2024-06-08T11:12:27.725" v="778" actId="20577"/>
          <ac:spMkLst>
            <pc:docMk/>
            <pc:sldMk cId="2691361751" sldId="773"/>
            <ac:spMk id="4" creationId="{272E4A4B-5EF3-7CCE-70D0-5E09834347D8}"/>
          </ac:spMkLst>
        </pc:spChg>
      </pc:sldChg>
      <pc:sldChg chg="new add del">
        <pc:chgData name="Rafael Aronis" userId="a6a7f4db76861420" providerId="LiveId" clId="{798088F1-D703-4854-8E1E-B4DE74932C8E}" dt="2024-06-08T11:26:04.844" v="1003" actId="47"/>
        <pc:sldMkLst>
          <pc:docMk/>
          <pc:sldMk cId="316030118" sldId="774"/>
        </pc:sldMkLst>
      </pc:sldChg>
      <pc:sldChg chg="modSp new del mod">
        <pc:chgData name="Rafael Aronis" userId="a6a7f4db76861420" providerId="LiveId" clId="{798088F1-D703-4854-8E1E-B4DE74932C8E}" dt="2024-06-08T11:25:32.194" v="996" actId="47"/>
        <pc:sldMkLst>
          <pc:docMk/>
          <pc:sldMk cId="3043542273" sldId="774"/>
        </pc:sldMkLst>
        <pc:spChg chg="mod">
          <ac:chgData name="Rafael Aronis" userId="a6a7f4db76861420" providerId="LiveId" clId="{798088F1-D703-4854-8E1E-B4DE74932C8E}" dt="2024-06-08T11:25:22.924" v="993" actId="20577"/>
          <ac:spMkLst>
            <pc:docMk/>
            <pc:sldMk cId="3043542273" sldId="774"/>
            <ac:spMk id="4" creationId="{D0E19D7D-CFD6-9488-C68B-BFC01BC7CAEE}"/>
          </ac:spMkLst>
        </pc:spChg>
      </pc:sldChg>
      <pc:sldChg chg="addSp delSp modSp new mod">
        <pc:chgData name="Rafael Aronis" userId="a6a7f4db76861420" providerId="LiveId" clId="{798088F1-D703-4854-8E1E-B4DE74932C8E}" dt="2024-06-09T11:39:25.457" v="1578"/>
        <pc:sldMkLst>
          <pc:docMk/>
          <pc:sldMk cId="3207135574" sldId="774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207135574" sldId="774"/>
            <ac:spMk id="2" creationId="{F40DE98E-E7EB-1C3F-254B-9AE140E29B2E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207135574" sldId="774"/>
            <ac:spMk id="3" creationId="{EB56504B-90B8-2833-7644-7647AA3C192A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207135574" sldId="774"/>
            <ac:spMk id="4" creationId="{989FCFBC-9245-75CA-AF35-8304F05B6722}"/>
          </ac:spMkLst>
        </pc:spChg>
        <pc:spChg chg="del mod topLvl">
          <ac:chgData name="Rafael Aronis" userId="a6a7f4db76861420" providerId="LiveId" clId="{798088F1-D703-4854-8E1E-B4DE74932C8E}" dt="2024-06-08T11:30:13.015" v="1093" actId="478"/>
          <ac:spMkLst>
            <pc:docMk/>
            <pc:sldMk cId="3207135574" sldId="774"/>
            <ac:spMk id="6" creationId="{264813D0-FFA1-CD06-8575-EB6FD1539DC9}"/>
          </ac:spMkLst>
        </pc:spChg>
        <pc:spChg chg="mod topLvl">
          <ac:chgData name="Rafael Aronis" userId="a6a7f4db76861420" providerId="LiveId" clId="{798088F1-D703-4854-8E1E-B4DE74932C8E}" dt="2024-06-08T11:58:35.605" v="1181" actId="403"/>
          <ac:spMkLst>
            <pc:docMk/>
            <pc:sldMk cId="3207135574" sldId="774"/>
            <ac:spMk id="7" creationId="{D36CDF94-5311-821C-CCCE-C20254D0F6B4}"/>
          </ac:spMkLst>
        </pc:spChg>
        <pc:spChg chg="mod">
          <ac:chgData name="Rafael Aronis" userId="a6a7f4db76861420" providerId="LiveId" clId="{798088F1-D703-4854-8E1E-B4DE74932C8E}" dt="2024-06-08T11:29:53.932" v="1088" actId="20577"/>
          <ac:spMkLst>
            <pc:docMk/>
            <pc:sldMk cId="3207135574" sldId="774"/>
            <ac:spMk id="12" creationId="{410BE123-BC1A-201C-4F03-97B9FD744CDF}"/>
          </ac:spMkLst>
        </pc:spChg>
        <pc:spChg chg="mod">
          <ac:chgData name="Rafael Aronis" userId="a6a7f4db76861420" providerId="LiveId" clId="{798088F1-D703-4854-8E1E-B4DE74932C8E}" dt="2024-06-08T11:29:43.016" v="1085" actId="571"/>
          <ac:spMkLst>
            <pc:docMk/>
            <pc:sldMk cId="3207135574" sldId="774"/>
            <ac:spMk id="13" creationId="{29C840F4-C7F3-4719-752D-70353EAA89AE}"/>
          </ac:spMkLst>
        </pc:spChg>
        <pc:grpChg chg="add del mod">
          <ac:chgData name="Rafael Aronis" userId="a6a7f4db76861420" providerId="LiveId" clId="{798088F1-D703-4854-8E1E-B4DE74932C8E}" dt="2024-06-08T11:30:13.015" v="1093" actId="478"/>
          <ac:grpSpMkLst>
            <pc:docMk/>
            <pc:sldMk cId="3207135574" sldId="774"/>
            <ac:grpSpMk id="5" creationId="{468C3692-4EF7-266A-045C-159938CB3EC8}"/>
          </ac:grpSpMkLst>
        </pc:grpChg>
        <pc:grpChg chg="add mod">
          <ac:chgData name="Rafael Aronis" userId="a6a7f4db76861420" providerId="LiveId" clId="{798088F1-D703-4854-8E1E-B4DE74932C8E}" dt="2024-06-08T12:04:39.562" v="1364" actId="1038"/>
          <ac:grpSpMkLst>
            <pc:docMk/>
            <pc:sldMk cId="3207135574" sldId="774"/>
            <ac:grpSpMk id="5" creationId="{966AA94E-72F9-ECB3-795B-C975AB820ECC}"/>
          </ac:grpSpMkLst>
        </pc:grpChg>
        <pc:grpChg chg="add mod">
          <ac:chgData name="Rafael Aronis" userId="a6a7f4db76861420" providerId="LiveId" clId="{798088F1-D703-4854-8E1E-B4DE74932C8E}" dt="2024-06-09T11:37:19.182" v="1553" actId="1076"/>
          <ac:grpSpMkLst>
            <pc:docMk/>
            <pc:sldMk cId="3207135574" sldId="774"/>
            <ac:grpSpMk id="8" creationId="{1F31E486-6825-3EC0-6D36-5ADE09384547}"/>
          </ac:grpSpMkLst>
        </pc:grpChg>
        <pc:grpChg chg="add del mod">
          <ac:chgData name="Rafael Aronis" userId="a6a7f4db76861420" providerId="LiveId" clId="{798088F1-D703-4854-8E1E-B4DE74932C8E}" dt="2024-06-08T11:30:02.975" v="1089" actId="478"/>
          <ac:grpSpMkLst>
            <pc:docMk/>
            <pc:sldMk cId="3207135574" sldId="774"/>
            <ac:grpSpMk id="11" creationId="{116D9CD0-23E0-4DFE-E3B3-BDD807B369D8}"/>
          </ac:grpSpMkLst>
        </pc:grpChg>
        <pc:picChg chg="add mod">
          <ac:chgData name="Rafael Aronis" userId="a6a7f4db76861420" providerId="LiveId" clId="{798088F1-D703-4854-8E1E-B4DE74932C8E}" dt="2024-06-08T11:59:41.339" v="1223" actId="1367"/>
          <ac:picMkLst>
            <pc:docMk/>
            <pc:sldMk cId="3207135574" sldId="774"/>
            <ac:picMk id="6" creationId="{238B36D8-44AF-DFDF-2405-EF9712C4B07A}"/>
          </ac:picMkLst>
        </pc:picChg>
        <pc:picChg chg="add mod">
          <ac:chgData name="Rafael Aronis" userId="a6a7f4db76861420" providerId="LiveId" clId="{798088F1-D703-4854-8E1E-B4DE74932C8E}" dt="2024-06-08T11:27:52.113" v="1017" actId="1076"/>
          <ac:picMkLst>
            <pc:docMk/>
            <pc:sldMk cId="3207135574" sldId="774"/>
            <ac:picMk id="9" creationId="{CF5C5281-DA31-96BB-46B9-CBDD70668D1A}"/>
          </ac:picMkLst>
        </pc:picChg>
        <pc:picChg chg="add mod">
          <ac:chgData name="Rafael Aronis" userId="a6a7f4db76861420" providerId="LiveId" clId="{798088F1-D703-4854-8E1E-B4DE74932C8E}" dt="2024-06-08T11:27:52.113" v="1017" actId="1076"/>
          <ac:picMkLst>
            <pc:docMk/>
            <pc:sldMk cId="3207135574" sldId="774"/>
            <ac:picMk id="10" creationId="{EED486AA-3749-E006-4A9C-B4B6364718CA}"/>
          </ac:picMkLst>
        </pc:picChg>
        <pc:picChg chg="add mod">
          <ac:chgData name="Rafael Aronis" userId="a6a7f4db76861420" providerId="LiveId" clId="{798088F1-D703-4854-8E1E-B4DE74932C8E}" dt="2024-06-08T11:58:46.144" v="1182"/>
          <ac:picMkLst>
            <pc:docMk/>
            <pc:sldMk cId="3207135574" sldId="774"/>
            <ac:picMk id="11" creationId="{555A8A18-0C4E-BC7A-91DF-5C3A1E728F1E}"/>
          </ac:picMkLst>
        </pc:picChg>
        <pc:picChg chg="add mod">
          <ac:chgData name="Rafael Aronis" userId="a6a7f4db76861420" providerId="LiveId" clId="{798088F1-D703-4854-8E1E-B4DE74932C8E}" dt="2024-06-08T11:58:46.144" v="1182"/>
          <ac:picMkLst>
            <pc:docMk/>
            <pc:sldMk cId="3207135574" sldId="774"/>
            <ac:picMk id="12" creationId="{98B19104-4704-B703-BE3B-ED5E9933B3AB}"/>
          </ac:picMkLst>
        </pc:picChg>
        <pc:picChg chg="add mod">
          <ac:chgData name="Rafael Aronis" userId="a6a7f4db76861420" providerId="LiveId" clId="{798088F1-D703-4854-8E1E-B4DE74932C8E}" dt="2024-06-08T11:58:46.144" v="1182"/>
          <ac:picMkLst>
            <pc:docMk/>
            <pc:sldMk cId="3207135574" sldId="774"/>
            <ac:picMk id="13" creationId="{07207760-924B-19AA-3E23-22E2D8EF9367}"/>
          </ac:picMkLst>
        </pc:picChg>
        <pc:picChg chg="add mod">
          <ac:chgData name="Rafael Aronis" userId="a6a7f4db76861420" providerId="LiveId" clId="{798088F1-D703-4854-8E1E-B4DE74932C8E}" dt="2024-06-08T11:58:46.144" v="1182"/>
          <ac:picMkLst>
            <pc:docMk/>
            <pc:sldMk cId="3207135574" sldId="774"/>
            <ac:picMk id="14" creationId="{0AAFF775-2361-FE02-74E5-E6B18C9DB7B8}"/>
          </ac:picMkLst>
        </pc:picChg>
        <pc:picChg chg="add mod">
          <ac:chgData name="Rafael Aronis" userId="a6a7f4db76861420" providerId="LiveId" clId="{798088F1-D703-4854-8E1E-B4DE74932C8E}" dt="2024-06-08T11:59:30.904" v="1221" actId="1367"/>
          <ac:picMkLst>
            <pc:docMk/>
            <pc:sldMk cId="3207135574" sldId="774"/>
            <ac:picMk id="18" creationId="{C9EFFE09-7F7C-4945-9B13-6632495F1E9E}"/>
          </ac:picMkLst>
        </pc:picChg>
        <pc:picChg chg="add mod">
          <ac:chgData name="Rafael Aronis" userId="a6a7f4db76861420" providerId="LiveId" clId="{798088F1-D703-4854-8E1E-B4DE74932C8E}" dt="2024-06-08T12:01:15.565" v="1244" actId="1367"/>
          <ac:picMkLst>
            <pc:docMk/>
            <pc:sldMk cId="3207135574" sldId="774"/>
            <ac:picMk id="19" creationId="{6C76A118-F911-82A5-66D3-556AADB57174}"/>
          </ac:picMkLst>
        </pc:picChg>
        <pc:picChg chg="add mod">
          <ac:chgData name="Rafael Aronis" userId="a6a7f4db76861420" providerId="LiveId" clId="{798088F1-D703-4854-8E1E-B4DE74932C8E}" dt="2024-06-08T11:58:46.144" v="1182"/>
          <ac:picMkLst>
            <pc:docMk/>
            <pc:sldMk cId="3207135574" sldId="774"/>
            <ac:picMk id="21" creationId="{3DDF18FB-19A8-73F9-BD05-78D500438980}"/>
          </ac:picMkLst>
        </pc:picChg>
        <pc:picChg chg="add mod">
          <ac:chgData name="Rafael Aronis" userId="a6a7f4db76861420" providerId="LiveId" clId="{798088F1-D703-4854-8E1E-B4DE74932C8E}" dt="2024-06-08T12:01:31.541" v="1246" actId="1367"/>
          <ac:picMkLst>
            <pc:docMk/>
            <pc:sldMk cId="3207135574" sldId="774"/>
            <ac:picMk id="23" creationId="{2463B3FF-C824-CE6D-1CFC-1315E94F5ADF}"/>
          </ac:picMkLst>
        </pc:picChg>
        <pc:picChg chg="add del mod">
          <ac:chgData name="Rafael Aronis" userId="a6a7f4db76861420" providerId="LiveId" clId="{798088F1-D703-4854-8E1E-B4DE74932C8E}" dt="2024-06-08T11:27:54.881" v="1018" actId="478"/>
          <ac:picMkLst>
            <pc:docMk/>
            <pc:sldMk cId="3207135574" sldId="774"/>
            <ac:picMk id="8194" creationId="{07314B72-6B0C-1BE1-2361-E5ADB6C75776}"/>
          </ac:picMkLst>
        </pc:picChg>
        <pc:cxnChg chg="add mod">
          <ac:chgData name="Rafael Aronis" userId="a6a7f4db76861420" providerId="LiveId" clId="{798088F1-D703-4854-8E1E-B4DE74932C8E}" dt="2024-06-08T11:58:46.144" v="1182"/>
          <ac:cxnSpMkLst>
            <pc:docMk/>
            <pc:sldMk cId="3207135574" sldId="774"/>
            <ac:cxnSpMk id="15" creationId="{AB1293A0-0784-1FBF-ADB6-1C0CCDE5E731}"/>
          </ac:cxnSpMkLst>
        </pc:cxnChg>
        <pc:cxnChg chg="add mod">
          <ac:chgData name="Rafael Aronis" userId="a6a7f4db76861420" providerId="LiveId" clId="{798088F1-D703-4854-8E1E-B4DE74932C8E}" dt="2024-06-08T11:58:46.144" v="1182"/>
          <ac:cxnSpMkLst>
            <pc:docMk/>
            <pc:sldMk cId="3207135574" sldId="774"/>
            <ac:cxnSpMk id="16" creationId="{FA0C5316-231C-55C3-3779-787D0045A4FF}"/>
          </ac:cxnSpMkLst>
        </pc:cxnChg>
        <pc:cxnChg chg="add mod">
          <ac:chgData name="Rafael Aronis" userId="a6a7f4db76861420" providerId="LiveId" clId="{798088F1-D703-4854-8E1E-B4DE74932C8E}" dt="2024-06-08T12:00:54.293" v="1241" actId="14861"/>
          <ac:cxnSpMkLst>
            <pc:docMk/>
            <pc:sldMk cId="3207135574" sldId="774"/>
            <ac:cxnSpMk id="17" creationId="{1B47059B-0216-7E3A-A5A4-770E7187811C}"/>
          </ac:cxnSpMkLst>
        </pc:cxnChg>
        <pc:cxnChg chg="add mod">
          <ac:chgData name="Rafael Aronis" userId="a6a7f4db76861420" providerId="LiveId" clId="{798088F1-D703-4854-8E1E-B4DE74932C8E}" dt="2024-06-08T12:00:50.329" v="1240" actId="14861"/>
          <ac:cxnSpMkLst>
            <pc:docMk/>
            <pc:sldMk cId="3207135574" sldId="774"/>
            <ac:cxnSpMk id="20" creationId="{73BBCB2F-1D1A-E958-3AB6-C6DAB235E650}"/>
          </ac:cxnSpMkLst>
        </pc:cxnChg>
        <pc:cxnChg chg="add mod">
          <ac:chgData name="Rafael Aronis" userId="a6a7f4db76861420" providerId="LiveId" clId="{798088F1-D703-4854-8E1E-B4DE74932C8E}" dt="2024-06-08T12:01:01.845" v="1242" actId="14861"/>
          <ac:cxnSpMkLst>
            <pc:docMk/>
            <pc:sldMk cId="3207135574" sldId="774"/>
            <ac:cxnSpMk id="22" creationId="{6FDD4269-4078-E0B6-732A-4F1F08C83917}"/>
          </ac:cxnSpMkLst>
        </pc:cxnChg>
      </pc:sldChg>
      <pc:sldChg chg="modSp new del mod">
        <pc:chgData name="Rafael Aronis" userId="a6a7f4db76861420" providerId="LiveId" clId="{798088F1-D703-4854-8E1E-B4DE74932C8E}" dt="2024-06-08T11:25:17.950" v="990" actId="47"/>
        <pc:sldMkLst>
          <pc:docMk/>
          <pc:sldMk cId="3921956319" sldId="774"/>
        </pc:sldMkLst>
        <pc:spChg chg="mod">
          <ac:chgData name="Rafael Aronis" userId="a6a7f4db76861420" providerId="LiveId" clId="{798088F1-D703-4854-8E1E-B4DE74932C8E}" dt="2024-06-08T11:24:22.286" v="983"/>
          <ac:spMkLst>
            <pc:docMk/>
            <pc:sldMk cId="3921956319" sldId="774"/>
            <ac:spMk id="4" creationId="{B9313179-7944-7201-F08B-656D5D02A602}"/>
          </ac:spMkLst>
        </pc:spChg>
      </pc:sldChg>
      <pc:sldChg chg="new del">
        <pc:chgData name="Rafael Aronis" userId="a6a7f4db76861420" providerId="LiveId" clId="{798088F1-D703-4854-8E1E-B4DE74932C8E}" dt="2024-06-08T11:25:29.670" v="995" actId="47"/>
        <pc:sldMkLst>
          <pc:docMk/>
          <pc:sldMk cId="2613476585" sldId="775"/>
        </pc:sldMkLst>
      </pc:sldChg>
      <pc:sldChg chg="addSp delSp modSp new mod">
        <pc:chgData name="Rafael Aronis" userId="a6a7f4db76861420" providerId="LiveId" clId="{798088F1-D703-4854-8E1E-B4DE74932C8E}" dt="2024-06-08T12:13:39.387" v="1492" actId="1035"/>
        <pc:sldMkLst>
          <pc:docMk/>
          <pc:sldMk cId="2998734978" sldId="775"/>
        </pc:sldMkLst>
        <pc:spChg chg="mod">
          <ac:chgData name="Rafael Aronis" userId="a6a7f4db76861420" providerId="LiveId" clId="{798088F1-D703-4854-8E1E-B4DE74932C8E}" dt="2024-06-08T12:04:41.642" v="1366" actId="20577"/>
          <ac:spMkLst>
            <pc:docMk/>
            <pc:sldMk cId="2998734978" sldId="775"/>
            <ac:spMk id="2" creationId="{3C71B025-1A38-75E2-309C-4FEF7E4D0A52}"/>
          </ac:spMkLst>
        </pc:spChg>
        <pc:spChg chg="mod">
          <ac:chgData name="Rafael Aronis" userId="a6a7f4db76861420" providerId="LiveId" clId="{798088F1-D703-4854-8E1E-B4DE74932C8E}" dt="2024-06-08T12:04:56.382" v="1368" actId="20577"/>
          <ac:spMkLst>
            <pc:docMk/>
            <pc:sldMk cId="2998734978" sldId="775"/>
            <ac:spMk id="4" creationId="{FBDF2ECB-CE72-3ADE-92FA-92F578A93498}"/>
          </ac:spMkLst>
        </pc:spChg>
        <pc:spChg chg="mod">
          <ac:chgData name="Rafael Aronis" userId="a6a7f4db76861420" providerId="LiveId" clId="{798088F1-D703-4854-8E1E-B4DE74932C8E}" dt="2024-06-08T12:07:55.641" v="1414" actId="20577"/>
          <ac:spMkLst>
            <pc:docMk/>
            <pc:sldMk cId="2998734978" sldId="775"/>
            <ac:spMk id="6" creationId="{D5963E91-F324-F677-DA95-4E9BBD3E8EBB}"/>
          </ac:spMkLst>
        </pc:spChg>
        <pc:spChg chg="mod">
          <ac:chgData name="Rafael Aronis" userId="a6a7f4db76861420" providerId="LiveId" clId="{798088F1-D703-4854-8E1E-B4DE74932C8E}" dt="2024-06-08T12:05:40.134" v="1370"/>
          <ac:spMkLst>
            <pc:docMk/>
            <pc:sldMk cId="2998734978" sldId="775"/>
            <ac:spMk id="7" creationId="{5A29AF00-1E2C-AE36-1A47-D5882618EBC5}"/>
          </ac:spMkLst>
        </pc:spChg>
        <pc:spChg chg="mod">
          <ac:chgData name="Rafael Aronis" userId="a6a7f4db76861420" providerId="LiveId" clId="{798088F1-D703-4854-8E1E-B4DE74932C8E}" dt="2024-06-08T12:08:03.804" v="1426" actId="20577"/>
          <ac:spMkLst>
            <pc:docMk/>
            <pc:sldMk cId="2998734978" sldId="775"/>
            <ac:spMk id="9" creationId="{C71FF70A-9DD8-A17D-85E4-EDCEE0B06F83}"/>
          </ac:spMkLst>
        </pc:spChg>
        <pc:spChg chg="mod">
          <ac:chgData name="Rafael Aronis" userId="a6a7f4db76861420" providerId="LiveId" clId="{798088F1-D703-4854-8E1E-B4DE74932C8E}" dt="2024-06-08T12:06:30.910" v="1386" actId="20577"/>
          <ac:spMkLst>
            <pc:docMk/>
            <pc:sldMk cId="2998734978" sldId="775"/>
            <ac:spMk id="10" creationId="{AA452FB5-7AC6-E1ED-5026-43E05E5F35D6}"/>
          </ac:spMkLst>
        </pc:spChg>
        <pc:spChg chg="mod">
          <ac:chgData name="Rafael Aronis" userId="a6a7f4db76861420" providerId="LiveId" clId="{798088F1-D703-4854-8E1E-B4DE74932C8E}" dt="2024-06-08T12:08:27.514" v="1439" actId="20577"/>
          <ac:spMkLst>
            <pc:docMk/>
            <pc:sldMk cId="2998734978" sldId="775"/>
            <ac:spMk id="12" creationId="{0D89FCC0-3722-8C04-64BB-D459BCF682DB}"/>
          </ac:spMkLst>
        </pc:spChg>
        <pc:spChg chg="mod">
          <ac:chgData name="Rafael Aronis" userId="a6a7f4db76861420" providerId="LiveId" clId="{798088F1-D703-4854-8E1E-B4DE74932C8E}" dt="2024-06-08T12:07:39.395" v="1403" actId="20577"/>
          <ac:spMkLst>
            <pc:docMk/>
            <pc:sldMk cId="2998734978" sldId="775"/>
            <ac:spMk id="13" creationId="{A65A4C35-B534-E75D-291A-4FBD3704CAD2}"/>
          </ac:spMkLst>
        </pc:spChg>
        <pc:grpChg chg="add mod">
          <ac:chgData name="Rafael Aronis" userId="a6a7f4db76861420" providerId="LiveId" clId="{798088F1-D703-4854-8E1E-B4DE74932C8E}" dt="2024-06-08T12:05:20.279" v="1369"/>
          <ac:grpSpMkLst>
            <pc:docMk/>
            <pc:sldMk cId="2998734978" sldId="775"/>
            <ac:grpSpMk id="5" creationId="{E47AAB46-8FD5-E335-B877-54358D50A002}"/>
          </ac:grpSpMkLst>
        </pc:grpChg>
        <pc:grpChg chg="add mod">
          <ac:chgData name="Rafael Aronis" userId="a6a7f4db76861420" providerId="LiveId" clId="{798088F1-D703-4854-8E1E-B4DE74932C8E}" dt="2024-06-08T12:08:35.319" v="1442" actId="1036"/>
          <ac:grpSpMkLst>
            <pc:docMk/>
            <pc:sldMk cId="2998734978" sldId="775"/>
            <ac:grpSpMk id="8" creationId="{2073D0F7-962D-C832-369C-2B97987A459B}"/>
          </ac:grpSpMkLst>
        </pc:grpChg>
        <pc:grpChg chg="add mod">
          <ac:chgData name="Rafael Aronis" userId="a6a7f4db76861420" providerId="LiveId" clId="{798088F1-D703-4854-8E1E-B4DE74932C8E}" dt="2024-06-08T12:08:47.550" v="1443" actId="1076"/>
          <ac:grpSpMkLst>
            <pc:docMk/>
            <pc:sldMk cId="2998734978" sldId="775"/>
            <ac:grpSpMk id="11" creationId="{73AE4973-C846-0DA6-F546-8D9F8F9B5287}"/>
          </ac:grpSpMkLst>
        </pc:grpChg>
        <pc:grpChg chg="add del mod">
          <ac:chgData name="Rafael Aronis" userId="a6a7f4db76861420" providerId="LiveId" clId="{798088F1-D703-4854-8E1E-B4DE74932C8E}" dt="2024-06-08T12:09:54.300" v="1449" actId="165"/>
          <ac:grpSpMkLst>
            <pc:docMk/>
            <pc:sldMk cId="2998734978" sldId="775"/>
            <ac:grpSpMk id="14" creationId="{02D6203B-4966-976C-E6AF-964FB2E6181A}"/>
          </ac:grpSpMkLst>
        </pc:grpChg>
        <pc:picChg chg="add mod topLvl">
          <ac:chgData name="Rafael Aronis" userId="a6a7f4db76861420" providerId="LiveId" clId="{798088F1-D703-4854-8E1E-B4DE74932C8E}" dt="2024-06-08T12:13:36.101" v="1491" actId="1036"/>
          <ac:picMkLst>
            <pc:docMk/>
            <pc:sldMk cId="2998734978" sldId="775"/>
            <ac:picMk id="1026" creationId="{066C6F9F-7C29-FAF9-4D63-4DB978AB0324}"/>
          </ac:picMkLst>
        </pc:picChg>
        <pc:picChg chg="add mod topLvl">
          <ac:chgData name="Rafael Aronis" userId="a6a7f4db76861420" providerId="LiveId" clId="{798088F1-D703-4854-8E1E-B4DE74932C8E}" dt="2024-06-08T12:13:39.387" v="1492" actId="1035"/>
          <ac:picMkLst>
            <pc:docMk/>
            <pc:sldMk cId="2998734978" sldId="775"/>
            <ac:picMk id="1027" creationId="{A38A786F-D6CC-44BF-5D36-FE1CC5AA4AC9}"/>
          </ac:picMkLst>
        </pc:picChg>
        <pc:cxnChg chg="add mod">
          <ac:chgData name="Rafael Aronis" userId="a6a7f4db76861420" providerId="LiveId" clId="{798088F1-D703-4854-8E1E-B4DE74932C8E}" dt="2024-06-08T12:13:39.387" v="1492" actId="1035"/>
          <ac:cxnSpMkLst>
            <pc:docMk/>
            <pc:sldMk cId="2998734978" sldId="775"/>
            <ac:cxnSpMk id="16" creationId="{EB263BEE-695E-49B4-0CCB-8C46A3BDEE66}"/>
          </ac:cxnSpMkLst>
        </pc:cxnChg>
      </pc:sldChg>
      <pc:sldChg chg="addSp modSp new mod">
        <pc:chgData name="Rafael Aronis" userId="a6a7f4db76861420" providerId="LiveId" clId="{798088F1-D703-4854-8E1E-B4DE74932C8E}" dt="2024-06-09T13:52:42.532" v="1910" actId="2085"/>
        <pc:sldMkLst>
          <pc:docMk/>
          <pc:sldMk cId="568272246" sldId="776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568272246" sldId="776"/>
            <ac:spMk id="2" creationId="{AB2D5A3B-491B-76E0-5787-EB2055953104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568272246" sldId="776"/>
            <ac:spMk id="3" creationId="{0B081AD6-AD4F-C5C8-56A9-CFC5CB5A56EC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568272246" sldId="776"/>
            <ac:spMk id="4" creationId="{BB5F1906-9068-E919-504A-08E73580B886}"/>
          </ac:spMkLst>
        </pc:spChg>
        <pc:spChg chg="add mod ord">
          <ac:chgData name="Rafael Aronis" userId="a6a7f4db76861420" providerId="LiveId" clId="{798088F1-D703-4854-8E1E-B4DE74932C8E}" dt="2024-06-09T13:51:57.163" v="1899" actId="14100"/>
          <ac:spMkLst>
            <pc:docMk/>
            <pc:sldMk cId="568272246" sldId="776"/>
            <ac:spMk id="13" creationId="{42BB5962-BC64-A427-A450-73C1C99D9A2C}"/>
          </ac:spMkLst>
        </pc:spChg>
        <pc:spChg chg="add mod">
          <ac:chgData name="Rafael Aronis" userId="a6a7f4db76861420" providerId="LiveId" clId="{798088F1-D703-4854-8E1E-B4DE74932C8E}" dt="2024-06-09T13:51:41.528" v="1896" actId="1076"/>
          <ac:spMkLst>
            <pc:docMk/>
            <pc:sldMk cId="568272246" sldId="776"/>
            <ac:spMk id="15" creationId="{363BE497-9ED5-1DCB-FD9D-5490990324D6}"/>
          </ac:spMkLst>
        </pc:spChg>
        <pc:spChg chg="add mod">
          <ac:chgData name="Rafael Aronis" userId="a6a7f4db76861420" providerId="LiveId" clId="{798088F1-D703-4854-8E1E-B4DE74932C8E}" dt="2024-06-09T13:52:10.051" v="1903" actId="14100"/>
          <ac:spMkLst>
            <pc:docMk/>
            <pc:sldMk cId="568272246" sldId="776"/>
            <ac:spMk id="30" creationId="{F1E7939D-3267-C45C-6687-9598BFFA867F}"/>
          </ac:spMkLst>
        </pc:spChg>
        <pc:spChg chg="add mod">
          <ac:chgData name="Rafael Aronis" userId="a6a7f4db76861420" providerId="LiveId" clId="{798088F1-D703-4854-8E1E-B4DE74932C8E}" dt="2024-06-09T13:52:42.532" v="1910" actId="2085"/>
          <ac:spMkLst>
            <pc:docMk/>
            <pc:sldMk cId="568272246" sldId="776"/>
            <ac:spMk id="44" creationId="{95F4F479-0A83-04D0-249E-9303C33948D9}"/>
          </ac:spMkLst>
        </pc:spChg>
        <pc:picChg chg="mod">
          <ac:chgData name="Rafael Aronis" userId="a6a7f4db76861420" providerId="LiveId" clId="{798088F1-D703-4854-8E1E-B4DE74932C8E}" dt="2024-06-09T12:11:29.095" v="1781" actId="1037"/>
          <ac:picMkLst>
            <pc:docMk/>
            <pc:sldMk cId="568272246" sldId="776"/>
            <ac:picMk id="5" creationId="{D4573651-BF99-2814-5DA0-C99C10515D6E}"/>
          </ac:picMkLst>
        </pc:picChg>
        <pc:picChg chg="mod">
          <ac:chgData name="Rafael Aronis" userId="a6a7f4db76861420" providerId="LiveId" clId="{798088F1-D703-4854-8E1E-B4DE74932C8E}" dt="2024-06-09T12:11:29.095" v="1781" actId="1037"/>
          <ac:picMkLst>
            <pc:docMk/>
            <pc:sldMk cId="568272246" sldId="776"/>
            <ac:picMk id="14" creationId="{A6858B2C-631C-97FE-1925-CB2CABABD136}"/>
          </ac:picMkLst>
        </pc:picChg>
        <pc:cxnChg chg="mod">
          <ac:chgData name="Rafael Aronis" userId="a6a7f4db76861420" providerId="LiveId" clId="{798088F1-D703-4854-8E1E-B4DE74932C8E}" dt="2024-06-09T12:11:29.095" v="1781" actId="1037"/>
          <ac:cxnSpMkLst>
            <pc:docMk/>
            <pc:sldMk cId="568272246" sldId="776"/>
            <ac:cxnSpMk id="9" creationId="{E2D0080C-5BCD-6B3E-ABB9-94F46D0E3A71}"/>
          </ac:cxnSpMkLst>
        </pc:cxnChg>
        <pc:cxnChg chg="mod">
          <ac:chgData name="Rafael Aronis" userId="a6a7f4db76861420" providerId="LiveId" clId="{798088F1-D703-4854-8E1E-B4DE74932C8E}" dt="2024-06-09T13:50:13.271" v="1813" actId="208"/>
          <ac:cxnSpMkLst>
            <pc:docMk/>
            <pc:sldMk cId="568272246" sldId="776"/>
            <ac:cxnSpMk id="18" creationId="{0490ED36-5613-60EF-D5C3-8F0EE49D965F}"/>
          </ac:cxnSpMkLst>
        </pc:cxnChg>
        <pc:cxnChg chg="mod">
          <ac:chgData name="Rafael Aronis" userId="a6a7f4db76861420" providerId="LiveId" clId="{798088F1-D703-4854-8E1E-B4DE74932C8E}" dt="2024-06-09T13:50:13.271" v="1813" actId="208"/>
          <ac:cxnSpMkLst>
            <pc:docMk/>
            <pc:sldMk cId="568272246" sldId="776"/>
            <ac:cxnSpMk id="19" creationId="{FED3DE87-3875-9CC4-6C37-BF34C64664DF}"/>
          </ac:cxnSpMkLst>
        </pc:cxnChg>
        <pc:cxnChg chg="mod">
          <ac:chgData name="Rafael Aronis" userId="a6a7f4db76861420" providerId="LiveId" clId="{798088F1-D703-4854-8E1E-B4DE74932C8E}" dt="2024-06-09T13:51:40.694" v="1895" actId="2085"/>
          <ac:cxnSpMkLst>
            <pc:docMk/>
            <pc:sldMk cId="568272246" sldId="776"/>
            <ac:cxnSpMk id="28" creationId="{9538D89F-E08D-ACDA-093E-05EF198615E9}"/>
          </ac:cxnSpMkLst>
        </pc:cxnChg>
      </pc:sldChg>
      <pc:sldChg chg="addSp modSp new del mod">
        <pc:chgData name="Rafael Aronis" userId="a6a7f4db76861420" providerId="LiveId" clId="{798088F1-D703-4854-8E1E-B4DE74932C8E}" dt="2024-06-08T12:23:34.608" v="1524" actId="47"/>
        <pc:sldMkLst>
          <pc:docMk/>
          <pc:sldMk cId="688762149" sldId="777"/>
        </pc:sldMkLst>
        <pc:spChg chg="mod">
          <ac:chgData name="Rafael Aronis" userId="a6a7f4db76861420" providerId="LiveId" clId="{798088F1-D703-4854-8E1E-B4DE74932C8E}" dt="2024-06-08T12:20:22.854" v="1512"/>
          <ac:spMkLst>
            <pc:docMk/>
            <pc:sldMk cId="688762149" sldId="777"/>
            <ac:spMk id="2" creationId="{070CB50B-3AFE-9758-AD0B-595A4C1DC602}"/>
          </ac:spMkLst>
        </pc:spChg>
        <pc:spChg chg="mod">
          <ac:chgData name="Rafael Aronis" userId="a6a7f4db76861420" providerId="LiveId" clId="{798088F1-D703-4854-8E1E-B4DE74932C8E}" dt="2024-06-08T12:20:18.772" v="1510"/>
          <ac:spMkLst>
            <pc:docMk/>
            <pc:sldMk cId="688762149" sldId="777"/>
            <ac:spMk id="4" creationId="{4234E320-E6F4-3793-5E3D-9E65601FCC52}"/>
          </ac:spMkLst>
        </pc:spChg>
        <pc:spChg chg="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9" creationId="{D1EFFFA0-6550-4FF3-190B-48951AB01CD9}"/>
          </ac:spMkLst>
        </pc:spChg>
        <pc:spChg chg="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10" creationId="{067E8BF5-C4EC-7617-BFBA-F5A86492B1BF}"/>
          </ac:spMkLst>
        </pc:spChg>
        <pc:spChg chg="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12" creationId="{3EDE6A98-9238-164E-13C1-7D8DF0469D29}"/>
          </ac:spMkLst>
        </pc:spChg>
        <pc:spChg chg="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13" creationId="{F82151C2-B073-1D41-A4C8-1EC04565CFCD}"/>
          </ac:spMkLst>
        </pc:spChg>
        <pc:spChg chg="add 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14" creationId="{66567908-5659-B319-92C2-0F3B512EE9E0}"/>
          </ac:spMkLst>
        </pc:spChg>
        <pc:spChg chg="add 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15" creationId="{EE456A99-8309-58F8-556F-ACAF95C9870D}"/>
          </ac:spMkLst>
        </pc:spChg>
        <pc:spChg chg="add 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16" creationId="{C82B1E71-BFB6-6C79-D5D6-07302009DE36}"/>
          </ac:spMkLst>
        </pc:spChg>
        <pc:spChg chg="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18" creationId="{628C5072-D2A8-C1FB-EB2E-A466215180A8}"/>
          </ac:spMkLst>
        </pc:spChg>
        <pc:spChg chg="mod">
          <ac:chgData name="Rafael Aronis" userId="a6a7f4db76861420" providerId="LiveId" clId="{798088F1-D703-4854-8E1E-B4DE74932C8E}" dt="2024-06-08T12:22:47.666" v="1522" actId="20577"/>
          <ac:spMkLst>
            <pc:docMk/>
            <pc:sldMk cId="688762149" sldId="777"/>
            <ac:spMk id="19" creationId="{E6EF6C7F-9131-F961-12E5-D7F875DB1A78}"/>
          </ac:spMkLst>
        </pc:spChg>
        <pc:spChg chg="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21" creationId="{86E7B505-6D7B-9F4B-8F15-B5928AF6F86F}"/>
          </ac:spMkLst>
        </pc:spChg>
        <pc:spChg chg="mod">
          <ac:chgData name="Rafael Aronis" userId="a6a7f4db76861420" providerId="LiveId" clId="{798088F1-D703-4854-8E1E-B4DE74932C8E}" dt="2024-06-08T12:20:55.391" v="1516" actId="20577"/>
          <ac:spMkLst>
            <pc:docMk/>
            <pc:sldMk cId="688762149" sldId="777"/>
            <ac:spMk id="22" creationId="{D48CBA70-F012-EEA1-2D93-45BB37E19524}"/>
          </ac:spMkLst>
        </pc:spChg>
        <pc:spChg chg="mod">
          <ac:chgData name="Rafael Aronis" userId="a6a7f4db76861420" providerId="LiveId" clId="{798088F1-D703-4854-8E1E-B4DE74932C8E}" dt="2024-06-08T12:19:58.843" v="1506"/>
          <ac:spMkLst>
            <pc:docMk/>
            <pc:sldMk cId="688762149" sldId="777"/>
            <ac:spMk id="24" creationId="{0D625C7D-FB76-9935-3CB4-E5AFF59E580A}"/>
          </ac:spMkLst>
        </pc:spChg>
        <pc:spChg chg="mod">
          <ac:chgData name="Rafael Aronis" userId="a6a7f4db76861420" providerId="LiveId" clId="{798088F1-D703-4854-8E1E-B4DE74932C8E}" dt="2024-06-08T12:21:13.702" v="1519" actId="20577"/>
          <ac:spMkLst>
            <pc:docMk/>
            <pc:sldMk cId="688762149" sldId="777"/>
            <ac:spMk id="25" creationId="{D86CD8D1-AD18-B538-874D-BA1EA6BBD672}"/>
          </ac:spMkLst>
        </pc:spChg>
        <pc:grpChg chg="add mod">
          <ac:chgData name="Rafael Aronis" userId="a6a7f4db76861420" providerId="LiveId" clId="{798088F1-D703-4854-8E1E-B4DE74932C8E}" dt="2024-06-08T12:19:58.843" v="1506"/>
          <ac:grpSpMkLst>
            <pc:docMk/>
            <pc:sldMk cId="688762149" sldId="777"/>
            <ac:grpSpMk id="5" creationId="{D92360C1-4485-63D4-E7D8-790A7FBA5E54}"/>
          </ac:grpSpMkLst>
        </pc:grpChg>
        <pc:grpChg chg="add mod">
          <ac:chgData name="Rafael Aronis" userId="a6a7f4db76861420" providerId="LiveId" clId="{798088F1-D703-4854-8E1E-B4DE74932C8E}" dt="2024-06-08T12:19:58.843" v="1506"/>
          <ac:grpSpMkLst>
            <pc:docMk/>
            <pc:sldMk cId="688762149" sldId="777"/>
            <ac:grpSpMk id="11" creationId="{8B8251E3-DF12-35E5-A015-D517D0E34138}"/>
          </ac:grpSpMkLst>
        </pc:grpChg>
        <pc:grpChg chg="add mod">
          <ac:chgData name="Rafael Aronis" userId="a6a7f4db76861420" providerId="LiveId" clId="{798088F1-D703-4854-8E1E-B4DE74932C8E}" dt="2024-06-08T12:19:58.843" v="1506"/>
          <ac:grpSpMkLst>
            <pc:docMk/>
            <pc:sldMk cId="688762149" sldId="777"/>
            <ac:grpSpMk id="17" creationId="{D30A144D-7FC3-A371-E795-AC7F74B91D96}"/>
          </ac:grpSpMkLst>
        </pc:grpChg>
        <pc:grpChg chg="add mod">
          <ac:chgData name="Rafael Aronis" userId="a6a7f4db76861420" providerId="LiveId" clId="{798088F1-D703-4854-8E1E-B4DE74932C8E}" dt="2024-06-08T12:19:58.843" v="1506"/>
          <ac:grpSpMkLst>
            <pc:docMk/>
            <pc:sldMk cId="688762149" sldId="777"/>
            <ac:grpSpMk id="20" creationId="{BE708B07-D0A0-DAAA-3B16-4EB0204BC463}"/>
          </ac:grpSpMkLst>
        </pc:grpChg>
        <pc:grpChg chg="add mod">
          <ac:chgData name="Rafael Aronis" userId="a6a7f4db76861420" providerId="LiveId" clId="{798088F1-D703-4854-8E1E-B4DE74932C8E}" dt="2024-06-08T12:19:58.843" v="1506"/>
          <ac:grpSpMkLst>
            <pc:docMk/>
            <pc:sldMk cId="688762149" sldId="777"/>
            <ac:grpSpMk id="23" creationId="{DB9F68B7-3A5F-727F-2A38-C0B9F0D6A92E}"/>
          </ac:grpSpMkLst>
        </pc:grpChg>
        <pc:picChg chg="add mod">
          <ac:chgData name="Rafael Aronis" userId="a6a7f4db76861420" providerId="LiveId" clId="{798088F1-D703-4854-8E1E-B4DE74932C8E}" dt="2024-06-08T12:19:58.843" v="1506"/>
          <ac:picMkLst>
            <pc:docMk/>
            <pc:sldMk cId="688762149" sldId="777"/>
            <ac:picMk id="38" creationId="{7C3990B1-9403-93E2-280C-CB86120FC40A}"/>
          </ac:picMkLst>
        </pc:picChg>
        <pc:picChg chg="add mod">
          <ac:chgData name="Rafael Aronis" userId="a6a7f4db76861420" providerId="LiveId" clId="{798088F1-D703-4854-8E1E-B4DE74932C8E}" dt="2024-06-08T12:19:58.843" v="1506"/>
          <ac:picMkLst>
            <pc:docMk/>
            <pc:sldMk cId="688762149" sldId="777"/>
            <ac:picMk id="40" creationId="{00F1B003-FF99-6C4C-1E1A-80A815EF2DBD}"/>
          </ac:picMkLst>
        </pc:picChg>
        <pc:picChg chg="add mod">
          <ac:chgData name="Rafael Aronis" userId="a6a7f4db76861420" providerId="LiveId" clId="{798088F1-D703-4854-8E1E-B4DE74932C8E}" dt="2024-06-08T12:19:58.843" v="1506"/>
          <ac:picMkLst>
            <pc:docMk/>
            <pc:sldMk cId="688762149" sldId="777"/>
            <ac:picMk id="44" creationId="{39C2645A-E4B3-DFCE-88F0-D84587ADD32E}"/>
          </ac:picMkLst>
        </pc:picChg>
      </pc:sldChg>
      <pc:sldChg chg="modSp add mod">
        <pc:chgData name="Rafael Aronis" userId="a6a7f4db76861420" providerId="LiveId" clId="{798088F1-D703-4854-8E1E-B4DE74932C8E}" dt="2024-06-09T11:39:25.457" v="1578"/>
        <pc:sldMkLst>
          <pc:docMk/>
          <pc:sldMk cId="3433735175" sldId="778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433735175" sldId="778"/>
            <ac:spMk id="2" creationId="{070CB50B-3AFE-9758-AD0B-595A4C1DC602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433735175" sldId="778"/>
            <ac:spMk id="3" creationId="{CEEBB56B-54B4-92BB-F27B-B68A3EDDE067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433735175" sldId="778"/>
            <ac:spMk id="4" creationId="{4234E320-E6F4-3793-5E3D-9E65601FCC52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9" creationId="{D1EFFFA0-6550-4FF3-190B-48951AB01CD9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10" creationId="{067E8BF5-C4EC-7617-BFBA-F5A86492B1BF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12" creationId="{3EDE6A98-9238-164E-13C1-7D8DF0469D29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13" creationId="{F82151C2-B073-1D41-A4C8-1EC04565CFCD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14" creationId="{66567908-5659-B319-92C2-0F3B512EE9E0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15" creationId="{EE456A99-8309-58F8-556F-ACAF95C9870D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16" creationId="{C82B1E71-BFB6-6C79-D5D6-07302009DE36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18" creationId="{628C5072-D2A8-C1FB-EB2E-A466215180A8}"/>
          </ac:spMkLst>
        </pc:spChg>
        <pc:spChg chg="mod">
          <ac:chgData name="Rafael Aronis" userId="a6a7f4db76861420" providerId="LiveId" clId="{798088F1-D703-4854-8E1E-B4DE74932C8E}" dt="2024-06-08T12:25:21.249" v="1533"/>
          <ac:spMkLst>
            <pc:docMk/>
            <pc:sldMk cId="3433735175" sldId="778"/>
            <ac:spMk id="19" creationId="{E6EF6C7F-9131-F961-12E5-D7F875DB1A78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21" creationId="{86E7B505-6D7B-9F4B-8F15-B5928AF6F86F}"/>
          </ac:spMkLst>
        </pc:spChg>
        <pc:spChg chg="mod">
          <ac:chgData name="Rafael Aronis" userId="a6a7f4db76861420" providerId="LiveId" clId="{798088F1-D703-4854-8E1E-B4DE74932C8E}" dt="2024-06-08T12:25:38.878" v="1535"/>
          <ac:spMkLst>
            <pc:docMk/>
            <pc:sldMk cId="3433735175" sldId="778"/>
            <ac:spMk id="22" creationId="{D48CBA70-F012-EEA1-2D93-45BB37E19524}"/>
          </ac:spMkLst>
        </pc:spChg>
        <pc:spChg chg="mod">
          <ac:chgData name="Rafael Aronis" userId="a6a7f4db76861420" providerId="LiveId" clId="{798088F1-D703-4854-8E1E-B4DE74932C8E}" dt="2024-06-08T12:23:13.145" v="1523" actId="790"/>
          <ac:spMkLst>
            <pc:docMk/>
            <pc:sldMk cId="3433735175" sldId="778"/>
            <ac:spMk id="24" creationId="{0D625C7D-FB76-9935-3CB4-E5AFF59E580A}"/>
          </ac:spMkLst>
        </pc:spChg>
        <pc:spChg chg="mod">
          <ac:chgData name="Rafael Aronis" userId="a6a7f4db76861420" providerId="LiveId" clId="{798088F1-D703-4854-8E1E-B4DE74932C8E}" dt="2024-06-08T12:25:15.137" v="1531"/>
          <ac:spMkLst>
            <pc:docMk/>
            <pc:sldMk cId="3433735175" sldId="778"/>
            <ac:spMk id="25" creationId="{D86CD8D1-AD18-B538-874D-BA1EA6BBD672}"/>
          </ac:spMkLst>
        </pc:spChg>
      </pc:sldChg>
      <pc:sldChg chg="modSp mod">
        <pc:chgData name="Rafael Aronis" userId="a6a7f4db76861420" providerId="LiveId" clId="{798088F1-D703-4854-8E1E-B4DE74932C8E}" dt="2024-06-09T13:54:47.981" v="1924" actId="1076"/>
        <pc:sldMkLst>
          <pc:docMk/>
          <pc:sldMk cId="3536737059" sldId="779"/>
        </pc:sldMkLst>
        <pc:spChg chg="mod">
          <ac:chgData name="Rafael Aronis" userId="a6a7f4db76861420" providerId="LiveId" clId="{798088F1-D703-4854-8E1E-B4DE74932C8E}" dt="2024-06-09T11:54:20.300" v="1738" actId="114"/>
          <ac:spMkLst>
            <pc:docMk/>
            <pc:sldMk cId="3536737059" sldId="779"/>
            <ac:spMk id="2" creationId="{B927220C-4E5E-5865-EDE7-935FBF5E62EF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536737059" sldId="779"/>
            <ac:spMk id="4" creationId="{CE886956-2992-ECF3-F83D-8DDEDCE07685}"/>
          </ac:spMkLst>
        </pc:spChg>
        <pc:spChg chg="mod">
          <ac:chgData name="Rafael Aronis" userId="a6a7f4db76861420" providerId="LiveId" clId="{798088F1-D703-4854-8E1E-B4DE74932C8E}" dt="2024-06-09T11:32:33.746" v="1546" actId="113"/>
          <ac:spMkLst>
            <pc:docMk/>
            <pc:sldMk cId="3536737059" sldId="779"/>
            <ac:spMk id="5" creationId="{4AE951C0-E2E5-FF61-C823-5B4724EEBBD2}"/>
          </ac:spMkLst>
        </pc:spChg>
        <pc:spChg chg="mod">
          <ac:chgData name="Rafael Aronis" userId="a6a7f4db76861420" providerId="LiveId" clId="{798088F1-D703-4854-8E1E-B4DE74932C8E}" dt="2024-06-09T13:54:31.728" v="1923" actId="1076"/>
          <ac:spMkLst>
            <pc:docMk/>
            <pc:sldMk cId="3536737059" sldId="779"/>
            <ac:spMk id="18" creationId="{1B9C51A1-08CE-D3E4-560C-4177412F0933}"/>
          </ac:spMkLst>
        </pc:spChg>
        <pc:spChg chg="mod">
          <ac:chgData name="Rafael Aronis" userId="a6a7f4db76861420" providerId="LiveId" clId="{798088F1-D703-4854-8E1E-B4DE74932C8E}" dt="2024-06-09T13:54:15.274" v="1916" actId="14100"/>
          <ac:spMkLst>
            <pc:docMk/>
            <pc:sldMk cId="3536737059" sldId="779"/>
            <ac:spMk id="19" creationId="{45D27051-5F70-3498-7861-B48770E4D2CA}"/>
          </ac:spMkLst>
        </pc:spChg>
        <pc:spChg chg="mod">
          <ac:chgData name="Rafael Aronis" userId="a6a7f4db76861420" providerId="LiveId" clId="{798088F1-D703-4854-8E1E-B4DE74932C8E}" dt="2024-06-09T13:54:47.981" v="1924" actId="1076"/>
          <ac:spMkLst>
            <pc:docMk/>
            <pc:sldMk cId="3536737059" sldId="779"/>
            <ac:spMk id="22" creationId="{B1199CB7-58F8-FF9E-E187-6D848EF2FB16}"/>
          </ac:spMkLst>
        </pc:spChg>
        <pc:picChg chg="mod">
          <ac:chgData name="Rafael Aronis" userId="a6a7f4db76861420" providerId="LiveId" clId="{798088F1-D703-4854-8E1E-B4DE74932C8E}" dt="2024-06-09T13:54:10.226" v="1915" actId="1037"/>
          <ac:picMkLst>
            <pc:docMk/>
            <pc:sldMk cId="3536737059" sldId="779"/>
            <ac:picMk id="15" creationId="{1762D257-4607-9CB0-12CA-C67AB08E4B7B}"/>
          </ac:picMkLst>
        </pc:picChg>
        <pc:picChg chg="mod">
          <ac:chgData name="Rafael Aronis" userId="a6a7f4db76861420" providerId="LiveId" clId="{798088F1-D703-4854-8E1E-B4DE74932C8E}" dt="2024-06-09T13:54:31.728" v="1923" actId="1076"/>
          <ac:picMkLst>
            <pc:docMk/>
            <pc:sldMk cId="3536737059" sldId="779"/>
            <ac:picMk id="16" creationId="{DAF56ECB-7320-5074-2B12-AC4CAE674058}"/>
          </ac:picMkLst>
        </pc:picChg>
        <pc:picChg chg="mod">
          <ac:chgData name="Rafael Aronis" userId="a6a7f4db76861420" providerId="LiveId" clId="{798088F1-D703-4854-8E1E-B4DE74932C8E}" dt="2024-06-09T13:54:47.981" v="1924" actId="1076"/>
          <ac:picMkLst>
            <pc:docMk/>
            <pc:sldMk cId="3536737059" sldId="779"/>
            <ac:picMk id="21" creationId="{65A44C52-A372-9B06-DC75-670CC0CAB329}"/>
          </ac:picMkLst>
        </pc:picChg>
      </pc:sldChg>
      <pc:sldChg chg="addSp delSp modSp mod delDesignElem">
        <pc:chgData name="Rafael Aronis" userId="a6a7f4db76861420" providerId="LiveId" clId="{798088F1-D703-4854-8E1E-B4DE74932C8E}" dt="2024-06-09T11:48:12.424" v="1631"/>
        <pc:sldMkLst>
          <pc:docMk/>
          <pc:sldMk cId="1149080644" sldId="780"/>
        </pc:sldMkLst>
        <pc:spChg chg="del">
          <ac:chgData name="Rafael Aronis" userId="a6a7f4db76861420" providerId="LiveId" clId="{798088F1-D703-4854-8E1E-B4DE74932C8E}" dt="2024-06-09T11:36:47.452" v="1551" actId="478"/>
          <ac:spMkLst>
            <pc:docMk/>
            <pc:sldMk cId="1149080644" sldId="780"/>
            <ac:spMk id="4" creationId="{BEAEDA02-29C5-945D-E6D0-ED64BD847B78}"/>
          </ac:spMkLst>
        </pc:spChg>
        <pc:spChg chg="mod">
          <ac:chgData name="Rafael Aronis" userId="a6a7f4db76861420" providerId="LiveId" clId="{798088F1-D703-4854-8E1E-B4DE74932C8E}" dt="2024-06-09T11:47:06.773" v="1627" actId="1076"/>
          <ac:spMkLst>
            <pc:docMk/>
            <pc:sldMk cId="1149080644" sldId="780"/>
            <ac:spMk id="5" creationId="{C32BD429-A095-62D0-C63E-69B8F6C29173}"/>
          </ac:spMkLst>
        </pc:spChg>
        <pc:spChg chg="add mod">
          <ac:chgData name="Rafael Aronis" userId="a6a7f4db76861420" providerId="LiveId" clId="{798088F1-D703-4854-8E1E-B4DE74932C8E}" dt="2024-06-09T11:39:25.457" v="1578"/>
          <ac:spMkLst>
            <pc:docMk/>
            <pc:sldMk cId="1149080644" sldId="780"/>
            <ac:spMk id="8" creationId="{6156F5F8-89B4-797C-0AAC-FA71BCB19E45}"/>
          </ac:spMkLst>
        </pc:spChg>
        <pc:spChg chg="add del mod">
          <ac:chgData name="Rafael Aronis" userId="a6a7f4db76861420" providerId="LiveId" clId="{798088F1-D703-4854-8E1E-B4DE74932C8E}" dt="2024-06-09T11:47:17.784" v="1629" actId="207"/>
          <ac:spMkLst>
            <pc:docMk/>
            <pc:sldMk cId="1149080644" sldId="780"/>
            <ac:spMk id="9" creationId="{D4771268-CB57-404A-9271-370EB28F6090}"/>
          </ac:spMkLst>
        </pc:spChg>
        <pc:spChg chg="add mod">
          <ac:chgData name="Rafael Aronis" userId="a6a7f4db76861420" providerId="LiveId" clId="{798088F1-D703-4854-8E1E-B4DE74932C8E}" dt="2024-06-09T11:48:12.424" v="1631"/>
          <ac:spMkLst>
            <pc:docMk/>
            <pc:sldMk cId="1149080644" sldId="780"/>
            <ac:spMk id="10" creationId="{62871836-29B9-FD06-B89D-8A9B93F8D3FC}"/>
          </ac:spMkLst>
        </pc:spChg>
      </pc:sldChg>
      <pc:sldChg chg="addSp delSp delDesignElem">
        <pc:chgData name="Rafael Aronis" userId="a6a7f4db76861420" providerId="LiveId" clId="{798088F1-D703-4854-8E1E-B4DE74932C8E}" dt="2024-06-09T11:39:25.457" v="1578"/>
        <pc:sldMkLst>
          <pc:docMk/>
          <pc:sldMk cId="2423497159" sldId="781"/>
        </pc:sldMkLst>
        <pc:spChg chg="add del">
          <ac:chgData name="Rafael Aronis" userId="a6a7f4db76861420" providerId="LiveId" clId="{798088F1-D703-4854-8E1E-B4DE74932C8E}" dt="2024-06-09T11:39:25.457" v="1578"/>
          <ac:spMkLst>
            <pc:docMk/>
            <pc:sldMk cId="2423497159" sldId="781"/>
            <ac:spMk id="19" creationId="{B81933D1-5615-42C7-9C0B-4EB7105CCE2D}"/>
          </ac:spMkLst>
        </pc:spChg>
        <pc:spChg chg="add del">
          <ac:chgData name="Rafael Aronis" userId="a6a7f4db76861420" providerId="LiveId" clId="{798088F1-D703-4854-8E1E-B4DE74932C8E}" dt="2024-06-09T11:39:25.457" v="1578"/>
          <ac:spMkLst>
            <pc:docMk/>
            <pc:sldMk cId="2423497159" sldId="781"/>
            <ac:spMk id="20" creationId="{47942995-B07F-4636-9A06-C6A104B260A8}"/>
          </ac:spMkLst>
        </pc:spChg>
        <pc:spChg chg="add del">
          <ac:chgData name="Rafael Aronis" userId="a6a7f4db76861420" providerId="LiveId" clId="{798088F1-D703-4854-8E1E-B4DE74932C8E}" dt="2024-06-09T11:39:25.457" v="1578"/>
          <ac:spMkLst>
            <pc:docMk/>
            <pc:sldMk cId="2423497159" sldId="781"/>
            <ac:spMk id="21" creationId="{19C9EAEA-39D0-4B0E-A0EB-51E7B26740B1}"/>
          </ac:spMkLst>
        </pc:spChg>
        <pc:grpChg chg="add del">
          <ac:chgData name="Rafael Aronis" userId="a6a7f4db76861420" providerId="LiveId" clId="{798088F1-D703-4854-8E1E-B4DE74932C8E}" dt="2024-06-09T11:39:25.457" v="1578"/>
          <ac:grpSpMkLst>
            <pc:docMk/>
            <pc:sldMk cId="2423497159" sldId="781"/>
            <ac:grpSpMk id="22" creationId="{032D8612-31EB-44CF-A1D0-14FD4C705424}"/>
          </ac:grpSpMkLst>
        </pc:grpChg>
      </pc:sldChg>
      <pc:sldChg chg="modSp mod">
        <pc:chgData name="Rafael Aronis" userId="a6a7f4db76861420" providerId="LiveId" clId="{798088F1-D703-4854-8E1E-B4DE74932C8E}" dt="2024-06-09T11:39:25.457" v="1578"/>
        <pc:sldMkLst>
          <pc:docMk/>
          <pc:sldMk cId="2800127250" sldId="782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800127250" sldId="782"/>
            <ac:spMk id="3" creationId="{EBE57240-E374-C7B7-954F-56DE4E4035E2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800127250" sldId="782"/>
            <ac:spMk id="4" creationId="{8C47B576-4485-E88F-CD72-C57CB67A784A}"/>
          </ac:spMkLst>
        </pc:spChg>
      </pc:sldChg>
      <pc:sldChg chg="modSp mod">
        <pc:chgData name="Rafael Aronis" userId="a6a7f4db76861420" providerId="LiveId" clId="{798088F1-D703-4854-8E1E-B4DE74932C8E}" dt="2024-06-09T11:39:25.457" v="1578"/>
        <pc:sldMkLst>
          <pc:docMk/>
          <pc:sldMk cId="3845905021" sldId="783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845905021" sldId="783"/>
            <ac:spMk id="2" creationId="{E32A26FA-2144-4E2E-8685-55603262188F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845905021" sldId="783"/>
            <ac:spMk id="3" creationId="{EBE57240-E374-C7B7-954F-56DE4E4035E2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845905021" sldId="783"/>
            <ac:spMk id="4" creationId="{8C47B576-4485-E88F-CD72-C57CB67A784A}"/>
          </ac:spMkLst>
        </pc:spChg>
      </pc:sldChg>
      <pc:sldChg chg="addSp delSp modSp mod delDesignElem">
        <pc:chgData name="Rafael Aronis" userId="a6a7f4db76861420" providerId="LiveId" clId="{798088F1-D703-4854-8E1E-B4DE74932C8E}" dt="2024-06-09T11:39:25.457" v="1578"/>
        <pc:sldMkLst>
          <pc:docMk/>
          <pc:sldMk cId="1325880067" sldId="784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325880067" sldId="784"/>
            <ac:spMk id="3" creationId="{1A8E75DF-0CC3-1F79-B99E-360FFFEBA147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1325880067" sldId="784"/>
            <ac:spMk id="4" creationId="{EBE90E0F-85FB-5AD2-89A1-1AC6DEE56568}"/>
          </ac:spMkLst>
        </pc:spChg>
        <pc:spChg chg="add del">
          <ac:chgData name="Rafael Aronis" userId="a6a7f4db76861420" providerId="LiveId" clId="{798088F1-D703-4854-8E1E-B4DE74932C8E}" dt="2024-06-09T11:39:25.457" v="1578"/>
          <ac:spMkLst>
            <pc:docMk/>
            <pc:sldMk cId="1325880067" sldId="784"/>
            <ac:spMk id="10" creationId="{42A4FC2C-047E-45A5-965D-8E1E3BF09BC6}"/>
          </ac:spMkLst>
        </pc:spChg>
      </pc:sldChg>
      <pc:sldChg chg="modSp mod">
        <pc:chgData name="Rafael Aronis" userId="a6a7f4db76861420" providerId="LiveId" clId="{798088F1-D703-4854-8E1E-B4DE74932C8E}" dt="2024-06-09T12:12:24.007" v="1783"/>
        <pc:sldMkLst>
          <pc:docMk/>
          <pc:sldMk cId="3788174836" sldId="785"/>
        </pc:sldMkLst>
        <pc:spChg chg="mod">
          <ac:chgData name="Rafael Aronis" userId="a6a7f4db76861420" providerId="LiveId" clId="{798088F1-D703-4854-8E1E-B4DE74932C8E}" dt="2024-06-09T12:12:21.160" v="1782" actId="21"/>
          <ac:spMkLst>
            <pc:docMk/>
            <pc:sldMk cId="3788174836" sldId="785"/>
            <ac:spMk id="2" creationId="{EAF41581-EC02-C610-E66E-6937724FAA2C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788174836" sldId="785"/>
            <ac:spMk id="3" creationId="{0FBA817E-F69D-208A-4873-68BDA031BCF8}"/>
          </ac:spMkLst>
        </pc:spChg>
        <pc:spChg chg="mod">
          <ac:chgData name="Rafael Aronis" userId="a6a7f4db76861420" providerId="LiveId" clId="{798088F1-D703-4854-8E1E-B4DE74932C8E}" dt="2024-06-09T12:12:24.007" v="1783"/>
          <ac:spMkLst>
            <pc:docMk/>
            <pc:sldMk cId="3788174836" sldId="785"/>
            <ac:spMk id="4" creationId="{E861069A-67A7-2372-FA90-3E061BF63495}"/>
          </ac:spMkLst>
        </pc:spChg>
      </pc:sldChg>
      <pc:sldChg chg="modSp">
        <pc:chgData name="Rafael Aronis" userId="a6a7f4db76861420" providerId="LiveId" clId="{798088F1-D703-4854-8E1E-B4DE74932C8E}" dt="2024-06-09T11:39:25.457" v="1578"/>
        <pc:sldMkLst>
          <pc:docMk/>
          <pc:sldMk cId="365508523" sldId="786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65508523" sldId="786"/>
            <ac:spMk id="2" creationId="{A3768D5B-13AE-1D73-F20B-294C8FD44843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65508523" sldId="786"/>
            <ac:spMk id="3" creationId="{EE0D6850-F6D2-7EBF-5FBC-364C1E3D8214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65508523" sldId="786"/>
            <ac:spMk id="4" creationId="{D0CCDF25-39B7-1D91-967F-D1535C37EBF6}"/>
          </ac:spMkLst>
        </pc:spChg>
      </pc:sldChg>
      <pc:sldChg chg="modSp">
        <pc:chgData name="Rafael Aronis" userId="a6a7f4db76861420" providerId="LiveId" clId="{798088F1-D703-4854-8E1E-B4DE74932C8E}" dt="2024-06-09T11:39:25.457" v="1578"/>
        <pc:sldMkLst>
          <pc:docMk/>
          <pc:sldMk cId="3659466715" sldId="787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659466715" sldId="787"/>
            <ac:spMk id="2" creationId="{5F15110A-70CC-C25F-C490-209E667B5E7C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659466715" sldId="787"/>
            <ac:spMk id="3" creationId="{54B94DC6-12B8-6A97-B713-5F5EF3FE60C7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3659466715" sldId="787"/>
            <ac:spMk id="4" creationId="{47DC718F-D319-9CA6-28EA-7B54C69DE800}"/>
          </ac:spMkLst>
        </pc:spChg>
      </pc:sldChg>
      <pc:sldChg chg="modSp">
        <pc:chgData name="Rafael Aronis" userId="a6a7f4db76861420" providerId="LiveId" clId="{798088F1-D703-4854-8E1E-B4DE74932C8E}" dt="2024-06-09T11:39:25.457" v="1578"/>
        <pc:sldMkLst>
          <pc:docMk/>
          <pc:sldMk cId="2354761469" sldId="788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354761469" sldId="788"/>
            <ac:spMk id="2" creationId="{BEA4AA34-606E-0622-D8B1-B4F8CF0FE759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354761469" sldId="788"/>
            <ac:spMk id="3" creationId="{18988B6E-B85F-16CC-DBDC-D06A4453609F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354761469" sldId="788"/>
            <ac:spMk id="4" creationId="{0DA86253-90BA-2E07-4FF5-AAF8003CDE10}"/>
          </ac:spMkLst>
        </pc:spChg>
      </pc:sldChg>
      <pc:sldChg chg="modSp mod">
        <pc:chgData name="Rafael Aronis" userId="a6a7f4db76861420" providerId="LiveId" clId="{798088F1-D703-4854-8E1E-B4DE74932C8E}" dt="2024-06-09T11:39:25.457" v="1578"/>
        <pc:sldMkLst>
          <pc:docMk/>
          <pc:sldMk cId="2450953185" sldId="789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450953185" sldId="789"/>
            <ac:spMk id="4" creationId="{8C47B576-4485-E88F-CD72-C57CB67A784A}"/>
          </ac:spMkLst>
        </pc:spChg>
      </pc:sldChg>
      <pc:sldChg chg="modSp mod">
        <pc:chgData name="Rafael Aronis" userId="a6a7f4db76861420" providerId="LiveId" clId="{798088F1-D703-4854-8E1E-B4DE74932C8E}" dt="2024-06-09T11:39:25.457" v="1578"/>
        <pc:sldMkLst>
          <pc:docMk/>
          <pc:sldMk cId="2911892272" sldId="790"/>
        </pc:sldMkLst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911892272" sldId="790"/>
            <ac:spMk id="3" creationId="{EBE57240-E374-C7B7-954F-56DE4E4035E2}"/>
          </ac:spMkLst>
        </pc:spChg>
        <pc:spChg chg="mod">
          <ac:chgData name="Rafael Aronis" userId="a6a7f4db76861420" providerId="LiveId" clId="{798088F1-D703-4854-8E1E-B4DE74932C8E}" dt="2024-06-09T11:39:25.457" v="1578"/>
          <ac:spMkLst>
            <pc:docMk/>
            <pc:sldMk cId="2911892272" sldId="790"/>
            <ac:spMk id="4" creationId="{8C47B576-4485-E88F-CD72-C57CB67A784A}"/>
          </ac:spMkLst>
        </pc:spChg>
      </pc:sldChg>
      <pc:sldChg chg="add del">
        <pc:chgData name="Rafael Aronis" userId="a6a7f4db76861420" providerId="LiveId" clId="{798088F1-D703-4854-8E1E-B4DE74932C8E}" dt="2024-06-09T11:41:24.633" v="1584" actId="47"/>
        <pc:sldMkLst>
          <pc:docMk/>
          <pc:sldMk cId="2347952368" sldId="791"/>
        </pc:sldMkLst>
      </pc:sldChg>
      <pc:sldChg chg="addSp delSp modSp new mod">
        <pc:chgData name="Rafael Aronis" userId="a6a7f4db76861420" providerId="LiveId" clId="{798088F1-D703-4854-8E1E-B4DE74932C8E}" dt="2024-06-09T11:46:09.395" v="1623" actId="1038"/>
        <pc:sldMkLst>
          <pc:docMk/>
          <pc:sldMk cId="3322234441" sldId="792"/>
        </pc:sldMkLst>
        <pc:spChg chg="mod">
          <ac:chgData name="Rafael Aronis" userId="a6a7f4db76861420" providerId="LiveId" clId="{798088F1-D703-4854-8E1E-B4DE74932C8E}" dt="2024-06-09T11:41:07.806" v="1583"/>
          <ac:spMkLst>
            <pc:docMk/>
            <pc:sldMk cId="3322234441" sldId="792"/>
            <ac:spMk id="2" creationId="{249587DC-3635-5D3F-AEDA-A2E439E4E7A9}"/>
          </ac:spMkLst>
        </pc:spChg>
        <pc:spChg chg="del">
          <ac:chgData name="Rafael Aronis" userId="a6a7f4db76861420" providerId="LiveId" clId="{798088F1-D703-4854-8E1E-B4DE74932C8E}" dt="2024-06-09T11:42:37.059" v="1590" actId="478"/>
          <ac:spMkLst>
            <pc:docMk/>
            <pc:sldMk cId="3322234441" sldId="792"/>
            <ac:spMk id="4" creationId="{1A5B6D09-DE7F-6B90-33CD-808F0A08B3C0}"/>
          </ac:spMkLst>
        </pc:spChg>
        <pc:spChg chg="mod topLvl">
          <ac:chgData name="Rafael Aronis" userId="a6a7f4db76861420" providerId="LiveId" clId="{798088F1-D703-4854-8E1E-B4DE74932C8E}" dt="2024-06-09T11:45:01.803" v="1615" actId="1038"/>
          <ac:spMkLst>
            <pc:docMk/>
            <pc:sldMk cId="3322234441" sldId="792"/>
            <ac:spMk id="6" creationId="{BCF0FD0D-FE66-73B6-0227-00924349AD20}"/>
          </ac:spMkLst>
        </pc:spChg>
        <pc:spChg chg="del mod topLvl">
          <ac:chgData name="Rafael Aronis" userId="a6a7f4db76861420" providerId="LiveId" clId="{798088F1-D703-4854-8E1E-B4DE74932C8E}" dt="2024-06-09T11:42:07.947" v="1586" actId="478"/>
          <ac:spMkLst>
            <pc:docMk/>
            <pc:sldMk cId="3322234441" sldId="792"/>
            <ac:spMk id="7" creationId="{87C6C067-3752-2AC6-CBD4-1C131087661A}"/>
          </ac:spMkLst>
        </pc:spChg>
        <pc:grpChg chg="add del mod">
          <ac:chgData name="Rafael Aronis" userId="a6a7f4db76861420" providerId="LiveId" clId="{798088F1-D703-4854-8E1E-B4DE74932C8E}" dt="2024-06-09T11:42:07.947" v="1586" actId="478"/>
          <ac:grpSpMkLst>
            <pc:docMk/>
            <pc:sldMk cId="3322234441" sldId="792"/>
            <ac:grpSpMk id="5" creationId="{B822FA2F-BB5C-74D2-B2AC-8642549A9808}"/>
          </ac:grpSpMkLst>
        </pc:grpChg>
        <pc:picChg chg="add mod modCrop">
          <ac:chgData name="Rafael Aronis" userId="a6a7f4db76861420" providerId="LiveId" clId="{798088F1-D703-4854-8E1E-B4DE74932C8E}" dt="2024-06-09T11:45:43.528" v="1618" actId="14100"/>
          <ac:picMkLst>
            <pc:docMk/>
            <pc:sldMk cId="3322234441" sldId="792"/>
            <ac:picMk id="8" creationId="{BD5C2A6A-9911-44CA-0D7B-D8CE0CDF5055}"/>
          </ac:picMkLst>
        </pc:picChg>
        <pc:cxnChg chg="add mod">
          <ac:chgData name="Rafael Aronis" userId="a6a7f4db76861420" providerId="LiveId" clId="{798088F1-D703-4854-8E1E-B4DE74932C8E}" dt="2024-06-09T11:46:09.395" v="1623" actId="1038"/>
          <ac:cxnSpMkLst>
            <pc:docMk/>
            <pc:sldMk cId="3322234441" sldId="792"/>
            <ac:cxnSpMk id="10" creationId="{6490EAA9-487E-D9B1-329A-77483A90FE76}"/>
          </ac:cxnSpMkLst>
        </pc:cxnChg>
      </pc:sldChg>
      <pc:sldChg chg="modSp mod">
        <pc:chgData name="Rafael Aronis" userId="a6a7f4db76861420" providerId="LiveId" clId="{798088F1-D703-4854-8E1E-B4DE74932C8E}" dt="2024-06-09T13:49:35.995" v="1812" actId="1035"/>
        <pc:sldMkLst>
          <pc:docMk/>
          <pc:sldMk cId="722305517" sldId="800"/>
        </pc:sldMkLst>
        <pc:spChg chg="mod">
          <ac:chgData name="Rafael Aronis" userId="a6a7f4db76861420" providerId="LiveId" clId="{798088F1-D703-4854-8E1E-B4DE74932C8E}" dt="2024-06-09T13:49:32.263" v="1809" actId="20577"/>
          <ac:spMkLst>
            <pc:docMk/>
            <pc:sldMk cId="722305517" sldId="800"/>
            <ac:spMk id="14" creationId="{80185AE1-4A37-599A-3A8B-AAEB033D3D66}"/>
          </ac:spMkLst>
        </pc:spChg>
        <pc:grpChg chg="mod">
          <ac:chgData name="Rafael Aronis" userId="a6a7f4db76861420" providerId="LiveId" clId="{798088F1-D703-4854-8E1E-B4DE74932C8E}" dt="2024-06-09T13:49:35.995" v="1812" actId="1035"/>
          <ac:grpSpMkLst>
            <pc:docMk/>
            <pc:sldMk cId="722305517" sldId="800"/>
            <ac:grpSpMk id="3" creationId="{D9B61825-4845-9018-1C8C-89920B64715A}"/>
          </ac:grpSpMkLst>
        </pc:grpChg>
      </pc:sldChg>
      <pc:sldMasterChg chg="delSp modSp mod modSldLayout">
        <pc:chgData name="Rafael Aronis" userId="a6a7f4db76861420" providerId="LiveId" clId="{798088F1-D703-4854-8E1E-B4DE74932C8E}" dt="2024-06-08T11:26:10.188" v="1004" actId="20577"/>
        <pc:sldMasterMkLst>
          <pc:docMk/>
          <pc:sldMasterMk cId="0" sldId="2147483648"/>
        </pc:sldMasterMkLst>
        <pc:spChg chg="del">
          <ac:chgData name="Rafael Aronis" userId="a6a7f4db76861420" providerId="LiveId" clId="{798088F1-D703-4854-8E1E-B4DE74932C8E}" dt="2024-06-08T11:25:10.394" v="989" actId="478"/>
          <ac:spMkLst>
            <pc:docMk/>
            <pc:sldMasterMk cId="0" sldId="2147483648"/>
            <ac:spMk id="26" creationId="{13EEEBBF-871D-A55F-5FA2-D16BF8FA1F68}"/>
          </ac:spMkLst>
        </pc:spChg>
        <pc:spChg chg="mod">
          <ac:chgData name="Rafael Aronis" userId="a6a7f4db76861420" providerId="LiveId" clId="{798088F1-D703-4854-8E1E-B4DE74932C8E}" dt="2024-06-08T10:25:34.951" v="68" actId="1035"/>
          <ac:spMkLst>
            <pc:docMk/>
            <pc:sldMasterMk cId="0" sldId="2147483648"/>
            <ac:spMk id="29" creationId="{BD6E275D-974F-A6FE-CDD2-451E50FC1F8C}"/>
          </ac:spMkLst>
        </pc:spChg>
        <pc:sldLayoutChg chg="addSp delSp modSp mod">
          <pc:chgData name="Rafael Aronis" userId="a6a7f4db76861420" providerId="LiveId" clId="{798088F1-D703-4854-8E1E-B4DE74932C8E}" dt="2024-06-08T11:26:10.188" v="1004" actId="20577"/>
          <pc:sldLayoutMkLst>
            <pc:docMk/>
            <pc:sldMasterMk cId="0" sldId="2147483648"/>
            <pc:sldLayoutMk cId="0" sldId="2147483662"/>
          </pc:sldLayoutMkLst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2" creationId="{CB8FD9EA-9F2A-64C0-75ED-6007C8ED0770}"/>
            </ac:spMkLst>
          </pc:spChg>
          <pc:spChg chg="mod">
            <ac:chgData name="Rafael Aronis" userId="a6a7f4db76861420" providerId="LiveId" clId="{798088F1-D703-4854-8E1E-B4DE74932C8E}" dt="2024-06-08T10:28:12.812" v="77"/>
            <ac:spMkLst>
              <pc:docMk/>
              <pc:sldMasterMk cId="0" sldId="2147483648"/>
              <pc:sldLayoutMk cId="0" sldId="2147483662"/>
              <ac:spMk id="3" creationId="{ADEEAE93-44D8-A174-57B2-1472FD599512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4" creationId="{2D11915A-2314-31B0-AC75-C45D969DC15E}"/>
            </ac:spMkLst>
          </pc:spChg>
          <pc:spChg chg="add del mod">
            <ac:chgData name="Rafael Aronis" userId="a6a7f4db76861420" providerId="LiveId" clId="{798088F1-D703-4854-8E1E-B4DE74932C8E}" dt="2024-06-08T11:10:11.509" v="724" actId="478"/>
            <ac:spMkLst>
              <pc:docMk/>
              <pc:sldMasterMk cId="0" sldId="2147483648"/>
              <pc:sldLayoutMk cId="0" sldId="2147483662"/>
              <ac:spMk id="5" creationId="{3775E442-91C4-718C-2FB5-7FFE07998E4B}"/>
            </ac:spMkLst>
          </pc:spChg>
          <pc:spChg chg="add mod">
            <ac:chgData name="Rafael Aronis" userId="a6a7f4db76861420" providerId="LiveId" clId="{798088F1-D703-4854-8E1E-B4DE74932C8E}" dt="2024-06-08T11:10:12.234" v="725"/>
            <ac:spMkLst>
              <pc:docMk/>
              <pc:sldMasterMk cId="0" sldId="2147483648"/>
              <pc:sldLayoutMk cId="0" sldId="2147483662"/>
              <ac:spMk id="6" creationId="{1F35A775-BCA4-9DB0-28E1-50736C32E2FC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7" creationId="{9FBC1CB1-2855-395D-0887-FD2922066B37}"/>
            </ac:spMkLst>
          </pc:spChg>
          <pc:spChg chg="del mod">
            <ac:chgData name="Rafael Aronis" userId="a6a7f4db76861420" providerId="LiveId" clId="{798088F1-D703-4854-8E1E-B4DE74932C8E}" dt="2024-06-08T11:11:27.182" v="758" actId="21"/>
            <ac:spMkLst>
              <pc:docMk/>
              <pc:sldMasterMk cId="0" sldId="2147483648"/>
              <pc:sldLayoutMk cId="0" sldId="2147483662"/>
              <ac:spMk id="8" creationId="{6F66FF84-8B05-F3D7-5BAE-201F0E2A2554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9" creationId="{EF154521-CE10-1FD3-B34F-52AD84DDDBC1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10" creationId="{9136AAAD-FC2C-821A-480A-0C358902634D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11" creationId="{02465482-7EB5-9FE3-A9FD-E2488211333C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12" creationId="{2899198A-6A55-40AB-FF95-ED318625863C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13" creationId="{7C961B84-0502-28E2-C6BB-65E0D2437B1A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14" creationId="{A2BBAEB4-FA4C-E5CE-6F68-58382A88BEA6}"/>
            </ac:spMkLst>
          </pc:spChg>
          <pc:spChg chg="add del">
            <ac:chgData name="Rafael Aronis" userId="a6a7f4db76861420" providerId="LiveId" clId="{798088F1-D703-4854-8E1E-B4DE74932C8E}" dt="2024-06-08T11:10:21.389" v="726" actId="11529"/>
            <ac:spMkLst>
              <pc:docMk/>
              <pc:sldMasterMk cId="0" sldId="2147483648"/>
              <pc:sldLayoutMk cId="0" sldId="2147483662"/>
              <ac:spMk id="15" creationId="{375E6A5F-98B5-1F88-73F5-484E3383458F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16" creationId="{DB4B426B-C59A-E7D5-E5DA-13DBA4E453C6}"/>
            </ac:spMkLst>
          </pc:spChg>
          <pc:spChg chg="mod">
            <ac:chgData name="Rafael Aronis" userId="a6a7f4db76861420" providerId="LiveId" clId="{798088F1-D703-4854-8E1E-B4DE74932C8E}" dt="2024-06-08T10:26:00.054" v="69" actId="790"/>
            <ac:spMkLst>
              <pc:docMk/>
              <pc:sldMasterMk cId="0" sldId="2147483648"/>
              <pc:sldLayoutMk cId="0" sldId="2147483662"/>
              <ac:spMk id="17" creationId="{5EBB071E-EF82-6558-260B-29C63A155359}"/>
            </ac:spMkLst>
          </pc:spChg>
          <pc:spChg chg="add del mod">
            <ac:chgData name="Rafael Aronis" userId="a6a7f4db76861420" providerId="LiveId" clId="{798088F1-D703-4854-8E1E-B4DE74932C8E}" dt="2024-06-08T11:10:30.837" v="732" actId="478"/>
            <ac:spMkLst>
              <pc:docMk/>
              <pc:sldMasterMk cId="0" sldId="2147483648"/>
              <pc:sldLayoutMk cId="0" sldId="2147483662"/>
              <ac:spMk id="18" creationId="{1B0CED14-C3F7-A84C-835D-AB8B7C1833D8}"/>
            </ac:spMkLst>
          </pc:spChg>
          <pc:spChg chg="add mod">
            <ac:chgData name="Rafael Aronis" userId="a6a7f4db76861420" providerId="LiveId" clId="{798088F1-D703-4854-8E1E-B4DE74932C8E}" dt="2024-06-08T11:10:25.397" v="728"/>
            <ac:spMkLst>
              <pc:docMk/>
              <pc:sldMasterMk cId="0" sldId="2147483648"/>
              <pc:sldLayoutMk cId="0" sldId="2147483662"/>
              <ac:spMk id="19" creationId="{A4FA921A-28BE-AC01-7A97-42FDC9A73C7E}"/>
            </ac:spMkLst>
          </pc:spChg>
          <pc:spChg chg="add mod">
            <ac:chgData name="Rafael Aronis" userId="a6a7f4db76861420" providerId="LiveId" clId="{798088F1-D703-4854-8E1E-B4DE74932C8E}" dt="2024-06-08T11:10:39.193" v="733"/>
            <ac:spMkLst>
              <pc:docMk/>
              <pc:sldMasterMk cId="0" sldId="2147483648"/>
              <pc:sldLayoutMk cId="0" sldId="2147483662"/>
              <ac:spMk id="20" creationId="{E84B2964-B25A-D3AA-EB7C-8CAF8C021053}"/>
            </ac:spMkLst>
          </pc:spChg>
          <pc:spChg chg="add del mod">
            <ac:chgData name="Rafael Aronis" userId="a6a7f4db76861420" providerId="LiveId" clId="{798088F1-D703-4854-8E1E-B4DE74932C8E}" dt="2024-06-08T11:11:31.924" v="759" actId="478"/>
            <ac:spMkLst>
              <pc:docMk/>
              <pc:sldMasterMk cId="0" sldId="2147483648"/>
              <pc:sldLayoutMk cId="0" sldId="2147483662"/>
              <ac:spMk id="21" creationId="{67E4F0B8-0F3B-0D60-FBDA-C880DA9B56A1}"/>
            </ac:spMkLst>
          </pc:spChg>
          <pc:spChg chg="add mod">
            <ac:chgData name="Rafael Aronis" userId="a6a7f4db76861420" providerId="LiveId" clId="{798088F1-D703-4854-8E1E-B4DE74932C8E}" dt="2024-06-08T11:26:10.188" v="1004" actId="20577"/>
            <ac:spMkLst>
              <pc:docMk/>
              <pc:sldMasterMk cId="0" sldId="2147483648"/>
              <pc:sldLayoutMk cId="0" sldId="2147483662"/>
              <ac:spMk id="22" creationId="{6F66FF84-8B05-F3D7-5BAE-201F0E2A2554}"/>
            </ac:spMkLst>
          </pc:spChg>
          <pc:spChg chg="add del">
            <ac:chgData name="Rafael Aronis" userId="a6a7f4db76861420" providerId="LiveId" clId="{798088F1-D703-4854-8E1E-B4DE74932C8E}" dt="2024-06-08T11:12:19.126" v="767" actId="478"/>
            <ac:spMkLst>
              <pc:docMk/>
              <pc:sldMasterMk cId="0" sldId="2147483648"/>
              <pc:sldLayoutMk cId="0" sldId="2147483662"/>
              <ac:spMk id="24" creationId="{222EAF49-BF84-032F-EC98-2D5FF44F98D1}"/>
            </ac:spMkLst>
          </pc:spChg>
        </pc:sldLayoutChg>
      </pc:sldMasterChg>
      <pc:sldMasterChg chg="addSp modSldLayout">
        <pc:chgData name="Rafael Aronis" userId="a6a7f4db76861420" providerId="LiveId" clId="{798088F1-D703-4854-8E1E-B4DE74932C8E}" dt="2024-06-09T11:39:23.305" v="1566"/>
        <pc:sldMasterMkLst>
          <pc:docMk/>
          <pc:sldMasterMk cId="3088899750" sldId="2147483663"/>
        </pc:sldMasterMkLst>
        <pc:spChg chg="add">
          <ac:chgData name="Rafael Aronis" userId="a6a7f4db76861420" providerId="LiveId" clId="{798088F1-D703-4854-8E1E-B4DE74932C8E}" dt="2024-06-09T11:39:23.305" v="1566"/>
          <ac:spMkLst>
            <pc:docMk/>
            <pc:sldMasterMk cId="3088899750" sldId="2147483663"/>
            <ac:spMk id="9" creationId="{EEC2F3B9-062E-2E16-0AAB-80D3B3EB03ED}"/>
          </ac:spMkLst>
        </pc:spChg>
        <pc:spChg chg="add">
          <ac:chgData name="Rafael Aronis" userId="a6a7f4db76861420" providerId="LiveId" clId="{798088F1-D703-4854-8E1E-B4DE74932C8E}" dt="2024-06-09T11:39:23.305" v="1566"/>
          <ac:spMkLst>
            <pc:docMk/>
            <pc:sldMasterMk cId="3088899750" sldId="2147483663"/>
            <ac:spMk id="11" creationId="{4C08055D-03C5-2B2D-D8AA-E2849D34625B}"/>
          </ac:spMkLst>
        </pc:spChg>
        <pc:spChg chg="add">
          <ac:chgData name="Rafael Aronis" userId="a6a7f4db76861420" providerId="LiveId" clId="{798088F1-D703-4854-8E1E-B4DE74932C8E}" dt="2024-06-09T11:39:23.305" v="1566"/>
          <ac:spMkLst>
            <pc:docMk/>
            <pc:sldMasterMk cId="3088899750" sldId="2147483663"/>
            <ac:spMk id="12" creationId="{6B49DDDB-74F8-362E-D9C3-37522B98C005}"/>
          </ac:spMkLst>
        </pc:spChg>
        <pc:spChg chg="add">
          <ac:chgData name="Rafael Aronis" userId="a6a7f4db76861420" providerId="LiveId" clId="{798088F1-D703-4854-8E1E-B4DE74932C8E}" dt="2024-06-09T11:39:23.305" v="1566"/>
          <ac:spMkLst>
            <pc:docMk/>
            <pc:sldMasterMk cId="3088899750" sldId="2147483663"/>
            <ac:spMk id="13" creationId="{21EA0999-0F2B-551F-EFC2-9640AC41E449}"/>
          </ac:spMkLst>
        </pc:spChg>
        <pc:spChg chg="add">
          <ac:chgData name="Rafael Aronis" userId="a6a7f4db76861420" providerId="LiveId" clId="{798088F1-D703-4854-8E1E-B4DE74932C8E}" dt="2024-06-09T11:39:23.305" v="1566"/>
          <ac:spMkLst>
            <pc:docMk/>
            <pc:sldMasterMk cId="3088899750" sldId="2147483663"/>
            <ac:spMk id="14" creationId="{21BFE98C-C950-AF83-7BC3-53273F3EFDD4}"/>
          </ac:spMkLst>
        </pc:spChg>
        <pc:spChg chg="add">
          <ac:chgData name="Rafael Aronis" userId="a6a7f4db76861420" providerId="LiveId" clId="{798088F1-D703-4854-8E1E-B4DE74932C8E}" dt="2024-06-09T11:39:23.305" v="1566"/>
          <ac:spMkLst>
            <pc:docMk/>
            <pc:sldMasterMk cId="3088899750" sldId="2147483663"/>
            <ac:spMk id="15" creationId="{1F1D4F4E-D022-8B82-DF52-C7C1DB39BC8D}"/>
          </ac:spMkLst>
        </pc:spChg>
        <pc:spChg chg="add">
          <ac:chgData name="Rafael Aronis" userId="a6a7f4db76861420" providerId="LiveId" clId="{798088F1-D703-4854-8E1E-B4DE74932C8E}" dt="2024-06-09T11:39:23.305" v="1566"/>
          <ac:spMkLst>
            <pc:docMk/>
            <pc:sldMasterMk cId="3088899750" sldId="2147483663"/>
            <ac:spMk id="16" creationId="{9F1A5F59-5DB0-10CC-F60F-23E902ED3DBE}"/>
          </ac:spMkLst>
        </pc:spChg>
        <pc:picChg chg="add">
          <ac:chgData name="Rafael Aronis" userId="a6a7f4db76861420" providerId="LiveId" clId="{798088F1-D703-4854-8E1E-B4DE74932C8E}" dt="2024-06-09T11:39:23.305" v="1566"/>
          <ac:picMkLst>
            <pc:docMk/>
            <pc:sldMasterMk cId="3088899750" sldId="2147483663"/>
            <ac:picMk id="17" creationId="{3E878681-6B62-E1C4-636F-D274567CFE84}"/>
          </ac:picMkLst>
        </pc:picChg>
        <pc:sldLayoutChg chg="addSp">
          <pc:chgData name="Rafael Aronis" userId="a6a7f4db76861420" providerId="LiveId" clId="{798088F1-D703-4854-8E1E-B4DE74932C8E}" dt="2024-06-09T11:39:23.305" v="1566"/>
          <pc:sldLayoutMkLst>
            <pc:docMk/>
            <pc:sldMasterMk cId="3088899750" sldId="2147483663"/>
            <pc:sldLayoutMk cId="1227205504" sldId="2147483665"/>
          </pc:sldLayoutMkLst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7" creationId="{4337D3A7-B4F7-B0D6-55D9-CAF7E55E6CBA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8" creationId="{D2D6CC9E-B23F-74D5-58EE-AC456E1BD444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9" creationId="{25674B91-6A1C-6B5A-7BD7-3FBAC0A8CEF6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10" creationId="{57B98090-0EA7-B62F-1F9E-10F3721E086A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11" creationId="{D5FFBC91-B320-96DD-BB83-0674EBC1A3DE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12" creationId="{4B00B35D-4972-F094-D800-40AE1B5A1E97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13" creationId="{02A0AD12-F03C-7C9C-492E-B862FCFA389C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14" creationId="{E24CD653-3EFF-8E01-9FAC-E20E1EFE9341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15" creationId="{34DCD91A-FBAF-D743-653C-8E65E2CAF030}"/>
            </ac:spMkLst>
          </pc:spChg>
          <pc:spChg chg="add">
            <ac:chgData name="Rafael Aronis" userId="a6a7f4db76861420" providerId="LiveId" clId="{798088F1-D703-4854-8E1E-B4DE74932C8E}" dt="2024-06-09T11:39:23.305" v="1566"/>
            <ac:spMkLst>
              <pc:docMk/>
              <pc:sldMasterMk cId="3088899750" sldId="2147483663"/>
              <pc:sldLayoutMk cId="1227205504" sldId="2147483665"/>
              <ac:spMk id="16" creationId="{18B5ADD8-2971-3C39-CE63-3036E160D3DB}"/>
            </ac:spMkLst>
          </pc:spChg>
        </pc:sldLayoutChg>
      </pc:sldMasterChg>
    </pc:docChg>
  </pc:docChgLst>
  <pc:docChgLst>
    <pc:chgData name="Utilisateur invité" providerId="Windows Live" clId="Web-{752CD648-273D-48F2-ABC9-37DF9A84BF6B}"/>
    <pc:docChg chg="addSld delSld modSld">
      <pc:chgData name="Utilisateur invité" userId="" providerId="Windows Live" clId="Web-{752CD648-273D-48F2-ABC9-37DF9A84BF6B}" dt="2024-06-08T15:52:08.383" v="861" actId="1076"/>
      <pc:docMkLst>
        <pc:docMk/>
      </pc:docMkLst>
      <pc:sldChg chg="addSp delSp modSp">
        <pc:chgData name="Utilisateur invité" userId="" providerId="Windows Live" clId="Web-{752CD648-273D-48F2-ABC9-37DF9A84BF6B}" dt="2024-06-08T15:14:03.790" v="665"/>
        <pc:sldMkLst>
          <pc:docMk/>
          <pc:sldMk cId="2868151549" sldId="764"/>
        </pc:sldMkLst>
        <pc:spChg chg="mod">
          <ac:chgData name="Utilisateur invité" userId="" providerId="Windows Live" clId="Web-{752CD648-273D-48F2-ABC9-37DF9A84BF6B}" dt="2024-06-08T15:14:03.790" v="665"/>
          <ac:spMkLst>
            <pc:docMk/>
            <pc:sldMk cId="2868151549" sldId="764"/>
            <ac:spMk id="2" creationId="{B927220C-4E5E-5865-EDE7-935FBF5E62EF}"/>
          </ac:spMkLst>
        </pc:spChg>
        <pc:spChg chg="del">
          <ac:chgData name="Utilisateur invité" userId="" providerId="Windows Live" clId="Web-{752CD648-273D-48F2-ABC9-37DF9A84BF6B}" dt="2024-06-08T15:02:44.726" v="13"/>
          <ac:spMkLst>
            <pc:docMk/>
            <pc:sldMk cId="2868151549" sldId="764"/>
            <ac:spMk id="5" creationId="{4AE951C0-E2E5-FF61-C823-5B4724EEBBD2}"/>
          </ac:spMkLst>
        </pc:spChg>
        <pc:spChg chg="del mod topLvl">
          <ac:chgData name="Utilisateur invité" userId="" providerId="Windows Live" clId="Web-{752CD648-273D-48F2-ABC9-37DF9A84BF6B}" dt="2024-06-08T15:03:08.712" v="21"/>
          <ac:spMkLst>
            <pc:docMk/>
            <pc:sldMk cId="2868151549" sldId="764"/>
            <ac:spMk id="7" creationId="{534541F5-44F4-FCF1-A77C-0044B9A959FF}"/>
          </ac:spMkLst>
        </pc:spChg>
        <pc:spChg chg="mod topLvl">
          <ac:chgData name="Utilisateur invité" userId="" providerId="Windows Live" clId="Web-{752CD648-273D-48F2-ABC9-37DF9A84BF6B}" dt="2024-06-08T15:08:16.188" v="574" actId="20577"/>
          <ac:spMkLst>
            <pc:docMk/>
            <pc:sldMk cId="2868151549" sldId="764"/>
            <ac:spMk id="8" creationId="{7C0D070B-36DA-99AE-B5C1-26537F395580}"/>
          </ac:spMkLst>
        </pc:spChg>
        <pc:grpChg chg="add del mod">
          <ac:chgData name="Utilisateur invité" userId="" providerId="Windows Live" clId="Web-{752CD648-273D-48F2-ABC9-37DF9A84BF6B}" dt="2024-06-08T15:03:08.712" v="21"/>
          <ac:grpSpMkLst>
            <pc:docMk/>
            <pc:sldMk cId="2868151549" sldId="764"/>
            <ac:grpSpMk id="6" creationId="{3C701320-605F-4B26-E067-F5CF61799565}"/>
          </ac:grpSpMkLst>
        </pc:grpChg>
        <pc:grpChg chg="del">
          <ac:chgData name="Utilisateur invité" userId="" providerId="Windows Live" clId="Web-{752CD648-273D-48F2-ABC9-37DF9A84BF6B}" dt="2024-06-08T15:02:29.241" v="12"/>
          <ac:grpSpMkLst>
            <pc:docMk/>
            <pc:sldMk cId="2868151549" sldId="764"/>
            <ac:grpSpMk id="11" creationId="{2EBD2FAD-4C55-98D0-A547-788BF65BD67C}"/>
          </ac:grpSpMkLst>
        </pc:grpChg>
        <pc:grpChg chg="del">
          <ac:chgData name="Utilisateur invité" userId="" providerId="Windows Live" clId="Web-{752CD648-273D-48F2-ABC9-37DF9A84BF6B}" dt="2024-06-08T15:02:28.287" v="11"/>
          <ac:grpSpMkLst>
            <pc:docMk/>
            <pc:sldMk cId="2868151549" sldId="764"/>
            <ac:grpSpMk id="12" creationId="{A19368F4-6B2B-1E1D-4C3C-4863F5DF044D}"/>
          </ac:grpSpMkLst>
        </pc:grpChg>
        <pc:grpChg chg="del">
          <ac:chgData name="Utilisateur invité" userId="" providerId="Windows Live" clId="Web-{752CD648-273D-48F2-ABC9-37DF9A84BF6B}" dt="2024-06-08T15:02:27.365" v="10"/>
          <ac:grpSpMkLst>
            <pc:docMk/>
            <pc:sldMk cId="2868151549" sldId="764"/>
            <ac:grpSpMk id="13" creationId="{17A8BDB1-3C10-EFB4-482A-85B6FA875036}"/>
          </ac:grpSpMkLst>
        </pc:grpChg>
      </pc:sldChg>
      <pc:sldChg chg="modSp">
        <pc:chgData name="Utilisateur invité" userId="" providerId="Windows Live" clId="Web-{752CD648-273D-48F2-ABC9-37DF9A84BF6B}" dt="2024-06-08T15:14:16.916" v="669"/>
        <pc:sldMkLst>
          <pc:docMk/>
          <pc:sldMk cId="2664801082" sldId="772"/>
        </pc:sldMkLst>
        <pc:spChg chg="mod">
          <ac:chgData name="Utilisateur invité" userId="" providerId="Windows Live" clId="Web-{752CD648-273D-48F2-ABC9-37DF9A84BF6B}" dt="2024-06-08T15:14:16.916" v="669"/>
          <ac:spMkLst>
            <pc:docMk/>
            <pc:sldMk cId="2664801082" sldId="772"/>
            <ac:spMk id="5" creationId="{C32BD429-A095-62D0-C63E-69B8F6C29173}"/>
          </ac:spMkLst>
        </pc:spChg>
      </pc:sldChg>
      <pc:sldChg chg="modSp add replId">
        <pc:chgData name="Utilisateur invité" userId="" providerId="Windows Live" clId="Web-{752CD648-273D-48F2-ABC9-37DF9A84BF6B}" dt="2024-06-08T15:14:08.635" v="667"/>
        <pc:sldMkLst>
          <pc:docMk/>
          <pc:sldMk cId="3536737059" sldId="779"/>
        </pc:sldMkLst>
        <pc:spChg chg="mod">
          <ac:chgData name="Utilisateur invité" userId="" providerId="Windows Live" clId="Web-{752CD648-273D-48F2-ABC9-37DF9A84BF6B}" dt="2024-06-08T15:14:08.635" v="667"/>
          <ac:spMkLst>
            <pc:docMk/>
            <pc:sldMk cId="3536737059" sldId="779"/>
            <ac:spMk id="2" creationId="{B927220C-4E5E-5865-EDE7-935FBF5E62EF}"/>
          </ac:spMkLst>
        </pc:spChg>
        <pc:spChg chg="mod">
          <ac:chgData name="Utilisateur invité" userId="" providerId="Windows Live" clId="Web-{752CD648-273D-48F2-ABC9-37DF9A84BF6B}" dt="2024-06-08T15:11:25.170" v="660"/>
          <ac:spMkLst>
            <pc:docMk/>
            <pc:sldMk cId="3536737059" sldId="779"/>
            <ac:spMk id="5" creationId="{4AE951C0-E2E5-FF61-C823-5B4724EEBBD2}"/>
          </ac:spMkLst>
        </pc:spChg>
      </pc:sldChg>
      <pc:sldChg chg="addSp delSp modSp add mod replId setBg">
        <pc:chgData name="Utilisateur invité" userId="" providerId="Windows Live" clId="Web-{752CD648-273D-48F2-ABC9-37DF9A84BF6B}" dt="2024-06-08T15:46:26.195" v="781"/>
        <pc:sldMkLst>
          <pc:docMk/>
          <pc:sldMk cId="1149080644" sldId="780"/>
        </pc:sldMkLst>
        <pc:spChg chg="add mod">
          <ac:chgData name="Utilisateur invité" userId="" providerId="Windows Live" clId="Web-{752CD648-273D-48F2-ABC9-37DF9A84BF6B}" dt="2024-06-08T15:44:55.223" v="750" actId="14100"/>
          <ac:spMkLst>
            <pc:docMk/>
            <pc:sldMk cId="1149080644" sldId="780"/>
            <ac:spMk id="2" creationId="{0223FB1F-C45B-B57E-B4BA-619D0D7C1D22}"/>
          </ac:spMkLst>
        </pc:spChg>
        <pc:spChg chg="mod ord">
          <ac:chgData name="Utilisateur invité" userId="" providerId="Windows Live" clId="Web-{752CD648-273D-48F2-ABC9-37DF9A84BF6B}" dt="2024-06-08T15:23:11.492" v="727"/>
          <ac:spMkLst>
            <pc:docMk/>
            <pc:sldMk cId="1149080644" sldId="780"/>
            <ac:spMk id="4" creationId="{BEAEDA02-29C5-945D-E6D0-ED64BD847B78}"/>
          </ac:spMkLst>
        </pc:spChg>
        <pc:spChg chg="mod">
          <ac:chgData name="Utilisateur invité" userId="" providerId="Windows Live" clId="Web-{752CD648-273D-48F2-ABC9-37DF9A84BF6B}" dt="2024-06-08T15:23:11.492" v="727"/>
          <ac:spMkLst>
            <pc:docMk/>
            <pc:sldMk cId="1149080644" sldId="780"/>
            <ac:spMk id="5" creationId="{C32BD429-A095-62D0-C63E-69B8F6C29173}"/>
          </ac:spMkLst>
        </pc:spChg>
        <pc:spChg chg="add mod">
          <ac:chgData name="Utilisateur invité" userId="" providerId="Windows Live" clId="Web-{752CD648-273D-48F2-ABC9-37DF9A84BF6B}" dt="2024-06-08T15:45:45.646" v="772" actId="1076"/>
          <ac:spMkLst>
            <pc:docMk/>
            <pc:sldMk cId="1149080644" sldId="780"/>
            <ac:spMk id="6" creationId="{1CBED6B9-AB89-8CD1-FB3A-5D99289651F7}"/>
          </ac:spMkLst>
        </pc:spChg>
        <pc:spChg chg="add mod">
          <ac:chgData name="Utilisateur invité" userId="" providerId="Windows Live" clId="Web-{752CD648-273D-48F2-ABC9-37DF9A84BF6B}" dt="2024-06-08T15:46:26.195" v="781"/>
          <ac:spMkLst>
            <pc:docMk/>
            <pc:sldMk cId="1149080644" sldId="780"/>
            <ac:spMk id="7" creationId="{88E96FF3-D58C-408A-5243-DE93F7059625}"/>
          </ac:spMkLst>
        </pc:spChg>
        <pc:spChg chg="add del">
          <ac:chgData name="Utilisateur invité" userId="" providerId="Windows Live" clId="Web-{752CD648-273D-48F2-ABC9-37DF9A84BF6B}" dt="2024-06-08T15:22:36.849" v="720"/>
          <ac:spMkLst>
            <pc:docMk/>
            <pc:sldMk cId="1149080644" sldId="780"/>
            <ac:spMk id="7" creationId="{D4771268-CB57-404A-9271-370EB28F6090}"/>
          </ac:spMkLst>
        </pc:spChg>
        <pc:spChg chg="add del">
          <ac:chgData name="Utilisateur invité" userId="" providerId="Windows Live" clId="Web-{752CD648-273D-48F2-ABC9-37DF9A84BF6B}" dt="2024-06-08T15:23:08.132" v="724"/>
          <ac:spMkLst>
            <pc:docMk/>
            <pc:sldMk cId="1149080644" sldId="780"/>
            <ac:spMk id="8" creationId="{47942995-B07F-4636-9A06-C6A104B260A8}"/>
          </ac:spMkLst>
        </pc:spChg>
        <pc:spChg chg="add">
          <ac:chgData name="Utilisateur invité" userId="" providerId="Windows Live" clId="Web-{752CD648-273D-48F2-ABC9-37DF9A84BF6B}" dt="2024-06-08T15:23:11.492" v="727"/>
          <ac:spMkLst>
            <pc:docMk/>
            <pc:sldMk cId="1149080644" sldId="780"/>
            <ac:spMk id="9" creationId="{D4771268-CB57-404A-9271-370EB28F6090}"/>
          </ac:spMkLst>
        </pc:spChg>
        <pc:spChg chg="add del">
          <ac:chgData name="Utilisateur invité" userId="" providerId="Windows Live" clId="Web-{752CD648-273D-48F2-ABC9-37DF9A84BF6B}" dt="2024-06-08T15:22:14.957" v="716"/>
          <ac:spMkLst>
            <pc:docMk/>
            <pc:sldMk cId="1149080644" sldId="780"/>
            <ac:spMk id="10" creationId="{D4771268-CB57-404A-9271-370EB28F6090}"/>
          </ac:spMkLst>
        </pc:spChg>
        <pc:spChg chg="add del">
          <ac:chgData name="Utilisateur invité" userId="" providerId="Windows Live" clId="Web-{752CD648-273D-48F2-ABC9-37DF9A84BF6B}" dt="2024-06-08T15:23:08.132" v="724"/>
          <ac:spMkLst>
            <pc:docMk/>
            <pc:sldMk cId="1149080644" sldId="780"/>
            <ac:spMk id="17" creationId="{B81933D1-5615-42C7-9C0B-4EB7105CCE2D}"/>
          </ac:spMkLst>
        </pc:spChg>
        <pc:spChg chg="add del">
          <ac:chgData name="Utilisateur invité" userId="" providerId="Windows Live" clId="Web-{752CD648-273D-48F2-ABC9-37DF9A84BF6B}" dt="2024-06-08T15:23:08.132" v="724"/>
          <ac:spMkLst>
            <pc:docMk/>
            <pc:sldMk cId="1149080644" sldId="780"/>
            <ac:spMk id="19" creationId="{19C9EAEA-39D0-4B0E-A0EB-51E7B26740B1}"/>
          </ac:spMkLst>
        </pc:spChg>
        <pc:grpChg chg="add del">
          <ac:chgData name="Utilisateur invité" userId="" providerId="Windows Live" clId="Web-{752CD648-273D-48F2-ABC9-37DF9A84BF6B}" dt="2024-06-08T15:23:08.132" v="724"/>
          <ac:grpSpMkLst>
            <pc:docMk/>
            <pc:sldMk cId="1149080644" sldId="780"/>
            <ac:grpSpMk id="12" creationId="{032D8612-31EB-44CF-A1D0-14FD4C705424}"/>
          </ac:grpSpMkLst>
        </pc:grpChg>
        <pc:picChg chg="add del mod">
          <ac:chgData name="Utilisateur invité" userId="" providerId="Windows Live" clId="Web-{752CD648-273D-48F2-ABC9-37DF9A84BF6B}" dt="2024-06-08T15:22:16.676" v="717"/>
          <ac:picMkLst>
            <pc:docMk/>
            <pc:sldMk cId="1149080644" sldId="780"/>
            <ac:picMk id="2" creationId="{245581CC-EBDB-1CA9-1533-404863D2F703}"/>
          </ac:picMkLst>
        </pc:picChg>
        <pc:picChg chg="add mod modCrop">
          <ac:chgData name="Utilisateur invité" userId="" providerId="Windows Live" clId="Web-{752CD648-273D-48F2-ABC9-37DF9A84BF6B}" dt="2024-06-08T15:24:19.075" v="736" actId="14100"/>
          <ac:picMkLst>
            <pc:docMk/>
            <pc:sldMk cId="1149080644" sldId="780"/>
            <ac:picMk id="3" creationId="{C233CDA7-6C0E-4361-062C-C120B18DA51E}"/>
          </ac:picMkLst>
        </pc:picChg>
      </pc:sldChg>
      <pc:sldChg chg="add del replId">
        <pc:chgData name="Utilisateur invité" userId="" providerId="Windows Live" clId="Web-{752CD648-273D-48F2-ABC9-37DF9A84BF6B}" dt="2024-06-08T15:10:22.072" v="581"/>
        <pc:sldMkLst>
          <pc:docMk/>
          <pc:sldMk cId="697558453" sldId="781"/>
        </pc:sldMkLst>
      </pc:sldChg>
      <pc:sldChg chg="addSp delSp modSp new mod setBg">
        <pc:chgData name="Utilisateur invité" userId="" providerId="Windows Live" clId="Web-{752CD648-273D-48F2-ABC9-37DF9A84BF6B}" dt="2024-06-08T15:50:00.519" v="840"/>
        <pc:sldMkLst>
          <pc:docMk/>
          <pc:sldMk cId="2423497159" sldId="781"/>
        </pc:sldMkLst>
        <pc:spChg chg="mod">
          <ac:chgData name="Utilisateur invité" userId="" providerId="Windows Live" clId="Web-{752CD648-273D-48F2-ABC9-37DF9A84BF6B}" dt="2024-06-08T15:48:42.731" v="824"/>
          <ac:spMkLst>
            <pc:docMk/>
            <pc:sldMk cId="2423497159" sldId="781"/>
            <ac:spMk id="2" creationId="{E32A26FA-2144-4E2E-8685-55603262188F}"/>
          </ac:spMkLst>
        </pc:spChg>
        <pc:spChg chg="mod ord">
          <ac:chgData name="Utilisateur invité" userId="" providerId="Windows Live" clId="Web-{752CD648-273D-48F2-ABC9-37DF9A84BF6B}" dt="2024-06-08T15:48:42.731" v="824"/>
          <ac:spMkLst>
            <pc:docMk/>
            <pc:sldMk cId="2423497159" sldId="781"/>
            <ac:spMk id="3" creationId="{EBE57240-E374-C7B7-954F-56DE4E4035E2}"/>
          </ac:spMkLst>
        </pc:spChg>
        <pc:spChg chg="mod">
          <ac:chgData name="Utilisateur invité" userId="" providerId="Windows Live" clId="Web-{752CD648-273D-48F2-ABC9-37DF9A84BF6B}" dt="2024-06-08T15:49:53.096" v="838" actId="1076"/>
          <ac:spMkLst>
            <pc:docMk/>
            <pc:sldMk cId="2423497159" sldId="781"/>
            <ac:spMk id="4" creationId="{8C47B576-4485-E88F-CD72-C57CB67A784A}"/>
          </ac:spMkLst>
        </pc:spChg>
        <pc:spChg chg="add del">
          <ac:chgData name="Utilisateur invité" userId="" providerId="Windows Live" clId="Web-{752CD648-273D-48F2-ABC9-37DF9A84BF6B}" dt="2024-06-08T15:47:20.071" v="794"/>
          <ac:spMkLst>
            <pc:docMk/>
            <pc:sldMk cId="2423497159" sldId="781"/>
            <ac:spMk id="6" creationId="{696C858E-CE2E-38E1-4BE0-B881D2F0E0F4}"/>
          </ac:spMkLst>
        </pc:spChg>
        <pc:spChg chg="add del">
          <ac:chgData name="Utilisateur invité" userId="" providerId="Windows Live" clId="Web-{752CD648-273D-48F2-ABC9-37DF9A84BF6B}" dt="2024-06-08T15:48:42.715" v="823"/>
          <ac:spMkLst>
            <pc:docMk/>
            <pc:sldMk cId="2423497159" sldId="781"/>
            <ac:spMk id="12" creationId="{BA79A7CF-01AF-4178-9369-94E0C90EB046}"/>
          </ac:spMkLst>
        </pc:spChg>
        <pc:spChg chg="add del">
          <ac:chgData name="Utilisateur invité" userId="" providerId="Windows Live" clId="Web-{752CD648-273D-48F2-ABC9-37DF9A84BF6B}" dt="2024-06-08T15:48:42.715" v="823"/>
          <ac:spMkLst>
            <pc:docMk/>
            <pc:sldMk cId="2423497159" sldId="781"/>
            <ac:spMk id="14" creationId="{99413ED5-9ED4-4772-BCE4-2BCAE6B12E35}"/>
          </ac:spMkLst>
        </pc:spChg>
        <pc:spChg chg="add del">
          <ac:chgData name="Utilisateur invité" userId="" providerId="Windows Live" clId="Web-{752CD648-273D-48F2-ABC9-37DF9A84BF6B}" dt="2024-06-08T15:48:42.715" v="823"/>
          <ac:spMkLst>
            <pc:docMk/>
            <pc:sldMk cId="2423497159" sldId="781"/>
            <ac:spMk id="16" creationId="{04357C93-F0CB-4A1C-8F77-4E9063789819}"/>
          </ac:spMkLst>
        </pc:spChg>
        <pc:spChg chg="add del">
          <ac:chgData name="Utilisateur invité" userId="" providerId="Windows Live" clId="Web-{752CD648-273D-48F2-ABC9-37DF9A84BF6B}" dt="2024-06-08T15:48:42.715" v="823"/>
          <ac:spMkLst>
            <pc:docMk/>
            <pc:sldMk cId="2423497159" sldId="781"/>
            <ac:spMk id="18" creationId="{90F533E9-6690-41A8-A372-4C6C622D028D}"/>
          </ac:spMkLst>
        </pc:spChg>
        <pc:spChg chg="add">
          <ac:chgData name="Utilisateur invité" userId="" providerId="Windows Live" clId="Web-{752CD648-273D-48F2-ABC9-37DF9A84BF6B}" dt="2024-06-08T15:48:42.731" v="824"/>
          <ac:spMkLst>
            <pc:docMk/>
            <pc:sldMk cId="2423497159" sldId="781"/>
            <ac:spMk id="19" creationId="{B81933D1-5615-42C7-9C0B-4EB7105CCE2D}"/>
          </ac:spMkLst>
        </pc:spChg>
        <pc:spChg chg="add">
          <ac:chgData name="Utilisateur invité" userId="" providerId="Windows Live" clId="Web-{752CD648-273D-48F2-ABC9-37DF9A84BF6B}" dt="2024-06-08T15:48:42.731" v="824"/>
          <ac:spMkLst>
            <pc:docMk/>
            <pc:sldMk cId="2423497159" sldId="781"/>
            <ac:spMk id="20" creationId="{47942995-B07F-4636-9A06-C6A104B260A8}"/>
          </ac:spMkLst>
        </pc:spChg>
        <pc:spChg chg="add">
          <ac:chgData name="Utilisateur invité" userId="" providerId="Windows Live" clId="Web-{752CD648-273D-48F2-ABC9-37DF9A84BF6B}" dt="2024-06-08T15:48:42.731" v="824"/>
          <ac:spMkLst>
            <pc:docMk/>
            <pc:sldMk cId="2423497159" sldId="781"/>
            <ac:spMk id="21" creationId="{19C9EAEA-39D0-4B0E-A0EB-51E7B26740B1}"/>
          </ac:spMkLst>
        </pc:spChg>
        <pc:grpChg chg="add">
          <ac:chgData name="Utilisateur invité" userId="" providerId="Windows Live" clId="Web-{752CD648-273D-48F2-ABC9-37DF9A84BF6B}" dt="2024-06-08T15:48:42.731" v="824"/>
          <ac:grpSpMkLst>
            <pc:docMk/>
            <pc:sldMk cId="2423497159" sldId="781"/>
            <ac:grpSpMk id="22" creationId="{032D8612-31EB-44CF-A1D0-14FD4C705424}"/>
          </ac:grpSpMkLst>
        </pc:grpChg>
        <pc:picChg chg="add mod modCrop">
          <ac:chgData name="Utilisateur invité" userId="" providerId="Windows Live" clId="Web-{752CD648-273D-48F2-ABC9-37DF9A84BF6B}" dt="2024-06-08T15:50:00.519" v="840"/>
          <ac:picMkLst>
            <pc:docMk/>
            <pc:sldMk cId="2423497159" sldId="781"/>
            <ac:picMk id="7" creationId="{B00F4F1C-AFEC-9EC4-5F31-A95748C8E136}"/>
          </ac:picMkLst>
        </pc:picChg>
      </pc:sldChg>
      <pc:sldChg chg="add del replId">
        <pc:chgData name="Utilisateur invité" userId="" providerId="Windows Live" clId="Web-{752CD648-273D-48F2-ABC9-37DF9A84BF6B}" dt="2024-06-08T15:10:17.181" v="579"/>
        <pc:sldMkLst>
          <pc:docMk/>
          <pc:sldMk cId="2466826530" sldId="781"/>
        </pc:sldMkLst>
      </pc:sldChg>
      <pc:sldChg chg="add del replId">
        <pc:chgData name="Utilisateur invité" userId="" providerId="Windows Live" clId="Web-{752CD648-273D-48F2-ABC9-37DF9A84BF6B}" dt="2024-06-08T15:47:59.104" v="811"/>
        <pc:sldMkLst>
          <pc:docMk/>
          <pc:sldMk cId="543298685" sldId="782"/>
        </pc:sldMkLst>
      </pc:sldChg>
      <pc:sldChg chg="modSp add replId">
        <pc:chgData name="Utilisateur invité" userId="" providerId="Windows Live" clId="Web-{752CD648-273D-48F2-ABC9-37DF9A84BF6B}" dt="2024-06-08T15:48:16.995" v="820" actId="20577"/>
        <pc:sldMkLst>
          <pc:docMk/>
          <pc:sldMk cId="2800127250" sldId="782"/>
        </pc:sldMkLst>
        <pc:spChg chg="mod">
          <ac:chgData name="Utilisateur invité" userId="" providerId="Windows Live" clId="Web-{752CD648-273D-48F2-ABC9-37DF9A84BF6B}" dt="2024-06-08T15:48:16.995" v="820" actId="20577"/>
          <ac:spMkLst>
            <pc:docMk/>
            <pc:sldMk cId="2800127250" sldId="782"/>
            <ac:spMk id="4" creationId="{8C47B576-4485-E88F-CD72-C57CB67A784A}"/>
          </ac:spMkLst>
        </pc:spChg>
      </pc:sldChg>
      <pc:sldChg chg="add del replId">
        <pc:chgData name="Utilisateur invité" userId="" providerId="Windows Live" clId="Web-{752CD648-273D-48F2-ABC9-37DF9A84BF6B}" dt="2024-06-08T15:48:00.057" v="812"/>
        <pc:sldMkLst>
          <pc:docMk/>
          <pc:sldMk cId="1182346800" sldId="783"/>
        </pc:sldMkLst>
      </pc:sldChg>
      <pc:sldChg chg="modSp add replId">
        <pc:chgData name="Utilisateur invité" userId="" providerId="Windows Live" clId="Web-{752CD648-273D-48F2-ABC9-37DF9A84BF6B}" dt="2024-06-08T15:48:14.026" v="818" actId="20577"/>
        <pc:sldMkLst>
          <pc:docMk/>
          <pc:sldMk cId="3845905021" sldId="783"/>
        </pc:sldMkLst>
        <pc:spChg chg="mod">
          <ac:chgData name="Utilisateur invité" userId="" providerId="Windows Live" clId="Web-{752CD648-273D-48F2-ABC9-37DF9A84BF6B}" dt="2024-06-08T15:48:14.026" v="818" actId="20577"/>
          <ac:spMkLst>
            <pc:docMk/>
            <pc:sldMk cId="3845905021" sldId="783"/>
            <ac:spMk id="4" creationId="{8C47B576-4485-E88F-CD72-C57CB67A784A}"/>
          </ac:spMkLst>
        </pc:spChg>
      </pc:sldChg>
      <pc:sldChg chg="addSp delSp modSp new mod setBg">
        <pc:chgData name="Utilisateur invité" userId="" providerId="Windows Live" clId="Web-{752CD648-273D-48F2-ABC9-37DF9A84BF6B}" dt="2024-06-08T15:52:08.383" v="861" actId="1076"/>
        <pc:sldMkLst>
          <pc:docMk/>
          <pc:sldMk cId="1325880067" sldId="784"/>
        </pc:sldMkLst>
        <pc:spChg chg="del">
          <ac:chgData name="Utilisateur invité" userId="" providerId="Windows Live" clId="Web-{752CD648-273D-48F2-ABC9-37DF9A84BF6B}" dt="2024-06-08T15:50:14.395" v="842"/>
          <ac:spMkLst>
            <pc:docMk/>
            <pc:sldMk cId="1325880067" sldId="784"/>
            <ac:spMk id="2" creationId="{9AB07A6D-8288-B44F-9192-4CC5F37B863A}"/>
          </ac:spMkLst>
        </pc:spChg>
        <pc:spChg chg="mod ord">
          <ac:chgData name="Utilisateur invité" userId="" providerId="Windows Live" clId="Web-{752CD648-273D-48F2-ABC9-37DF9A84BF6B}" dt="2024-06-08T15:50:49.881" v="848"/>
          <ac:spMkLst>
            <pc:docMk/>
            <pc:sldMk cId="1325880067" sldId="784"/>
            <ac:spMk id="3" creationId="{1A8E75DF-0CC3-1F79-B99E-360FFFEBA147}"/>
          </ac:spMkLst>
        </pc:spChg>
        <pc:spChg chg="del">
          <ac:chgData name="Utilisateur invité" userId="" providerId="Windows Live" clId="Web-{752CD648-273D-48F2-ABC9-37DF9A84BF6B}" dt="2024-06-08T15:50:16.270" v="843"/>
          <ac:spMkLst>
            <pc:docMk/>
            <pc:sldMk cId="1325880067" sldId="784"/>
            <ac:spMk id="4" creationId="{0A8C212A-3BFC-34CE-A57A-927EE3C701EA}"/>
          </ac:spMkLst>
        </pc:spChg>
        <pc:spChg chg="add">
          <ac:chgData name="Utilisateur invité" userId="" providerId="Windows Live" clId="Web-{752CD648-273D-48F2-ABC9-37DF9A84BF6B}" dt="2024-06-08T15:50:49.881" v="848"/>
          <ac:spMkLst>
            <pc:docMk/>
            <pc:sldMk cId="1325880067" sldId="784"/>
            <ac:spMk id="10" creationId="{42A4FC2C-047E-45A5-965D-8E1E3BF09BC6}"/>
          </ac:spMkLst>
        </pc:spChg>
        <pc:picChg chg="add del mod modCrop">
          <ac:chgData name="Utilisateur invité" userId="" providerId="Windows Live" clId="Web-{752CD648-273D-48F2-ABC9-37DF9A84BF6B}" dt="2024-06-08T15:51:01.584" v="849"/>
          <ac:picMkLst>
            <pc:docMk/>
            <pc:sldMk cId="1325880067" sldId="784"/>
            <ac:picMk id="5" creationId="{1D152711-1FDB-EB73-2F5A-052CF5E69440}"/>
          </ac:picMkLst>
        </pc:picChg>
        <pc:picChg chg="add mod modCrop">
          <ac:chgData name="Utilisateur invité" userId="" providerId="Windows Live" clId="Web-{752CD648-273D-48F2-ABC9-37DF9A84BF6B}" dt="2024-06-08T15:52:08.383" v="861" actId="1076"/>
          <ac:picMkLst>
            <pc:docMk/>
            <pc:sldMk cId="1325880067" sldId="784"/>
            <ac:picMk id="6" creationId="{701118E7-8908-3A35-68E1-745D5FCC2FF6}"/>
          </ac:picMkLst>
        </pc:picChg>
      </pc:sldChg>
    </pc:docChg>
  </pc:docChgLst>
  <pc:docChgLst>
    <pc:chgData name="evan b" userId="98917051927a618c" providerId="Windows Live" clId="Web-{5FC30A05-7E50-44E8-81B7-71E6C1A8C4B2}"/>
    <pc:docChg chg="addSld delSld modSld sldOrd">
      <pc:chgData name="evan b" userId="98917051927a618c" providerId="Windows Live" clId="Web-{5FC30A05-7E50-44E8-81B7-71E6C1A8C4B2}" dt="2024-06-09T08:46:50.270" v="387" actId="1076"/>
      <pc:docMkLst>
        <pc:docMk/>
      </pc:docMkLst>
      <pc:sldChg chg="addSp delSp modSp">
        <pc:chgData name="evan b" userId="98917051927a618c" providerId="Windows Live" clId="Web-{5FC30A05-7E50-44E8-81B7-71E6C1A8C4B2}" dt="2024-06-09T08:46:50.270" v="387" actId="1076"/>
        <pc:sldMkLst>
          <pc:docMk/>
          <pc:sldMk cId="927358456" sldId="769"/>
        </pc:sldMkLst>
        <pc:spChg chg="mod">
          <ac:chgData name="evan b" userId="98917051927a618c" providerId="Windows Live" clId="Web-{5FC30A05-7E50-44E8-81B7-71E6C1A8C4B2}" dt="2024-06-09T08:12:22.274" v="0" actId="20577"/>
          <ac:spMkLst>
            <pc:docMk/>
            <pc:sldMk cId="927358456" sldId="769"/>
            <ac:spMk id="5" creationId="{FEA746E8-1A39-C15B-5674-51A9D8D77C02}"/>
          </ac:spMkLst>
        </pc:spChg>
        <pc:spChg chg="mod topLvl">
          <ac:chgData name="evan b" userId="98917051927a618c" providerId="Windows Live" clId="Web-{5FC30A05-7E50-44E8-81B7-71E6C1A8C4B2}" dt="2024-06-09T08:43:28.574" v="331" actId="1076"/>
          <ac:spMkLst>
            <pc:docMk/>
            <pc:sldMk cId="927358456" sldId="769"/>
            <ac:spMk id="9" creationId="{9DDF4271-3B5B-9074-6E9B-0F6027B53462}"/>
          </ac:spMkLst>
        </pc:spChg>
        <pc:spChg chg="mod topLvl">
          <ac:chgData name="evan b" userId="98917051927a618c" providerId="Windows Live" clId="Web-{5FC30A05-7E50-44E8-81B7-71E6C1A8C4B2}" dt="2024-06-09T08:42:44.651" v="317" actId="1076"/>
          <ac:spMkLst>
            <pc:docMk/>
            <pc:sldMk cId="927358456" sldId="769"/>
            <ac:spMk id="13" creationId="{F0A6C170-C1FA-C07D-FD36-87610B36EF86}"/>
          </ac:spMkLst>
        </pc:spChg>
        <pc:spChg chg="mod">
          <ac:chgData name="evan b" userId="98917051927a618c" providerId="Windows Live" clId="Web-{5FC30A05-7E50-44E8-81B7-71E6C1A8C4B2}" dt="2024-06-09T08:42:54.542" v="320" actId="1076"/>
          <ac:spMkLst>
            <pc:docMk/>
            <pc:sldMk cId="927358456" sldId="769"/>
            <ac:spMk id="21" creationId="{0248AB4D-5E66-3DCD-08AE-FE9B51CB665F}"/>
          </ac:spMkLst>
        </pc:spChg>
        <pc:spChg chg="mod">
          <ac:chgData name="evan b" userId="98917051927a618c" providerId="Windows Live" clId="Web-{5FC30A05-7E50-44E8-81B7-71E6C1A8C4B2}" dt="2024-06-09T08:41:58.774" v="305" actId="20577"/>
          <ac:spMkLst>
            <pc:docMk/>
            <pc:sldMk cId="927358456" sldId="769"/>
            <ac:spMk id="23" creationId="{B40A3F69-283F-AA6F-DE06-57572A5CEDF1}"/>
          </ac:spMkLst>
        </pc:spChg>
        <pc:spChg chg="mod">
          <ac:chgData name="evan b" userId="98917051927a618c" providerId="Windows Live" clId="Web-{5FC30A05-7E50-44E8-81B7-71E6C1A8C4B2}" dt="2024-06-09T08:44:26.249" v="341" actId="1076"/>
          <ac:spMkLst>
            <pc:docMk/>
            <pc:sldMk cId="927358456" sldId="769"/>
            <ac:spMk id="25" creationId="{94C22E1A-40F3-CE5F-A250-E0D257492627}"/>
          </ac:spMkLst>
        </pc:spChg>
        <pc:spChg chg="add mod">
          <ac:chgData name="evan b" userId="98917051927a618c" providerId="Windows Live" clId="Web-{5FC30A05-7E50-44E8-81B7-71E6C1A8C4B2}" dt="2024-06-09T08:45:13.391" v="357" actId="1076"/>
          <ac:spMkLst>
            <pc:docMk/>
            <pc:sldMk cId="927358456" sldId="769"/>
            <ac:spMk id="31" creationId="{23CBEDB3-6027-C4A7-D02F-F4BB09416A0D}"/>
          </ac:spMkLst>
        </pc:spChg>
        <pc:spChg chg="add mod">
          <ac:chgData name="evan b" userId="98917051927a618c" providerId="Windows Live" clId="Web-{5FC30A05-7E50-44E8-81B7-71E6C1A8C4B2}" dt="2024-06-09T08:45:10.172" v="356" actId="1076"/>
          <ac:spMkLst>
            <pc:docMk/>
            <pc:sldMk cId="927358456" sldId="769"/>
            <ac:spMk id="32" creationId="{2A6B0AB4-C088-AE6C-FC80-707AF3420435}"/>
          </ac:spMkLst>
        </pc:spChg>
        <pc:spChg chg="add mod">
          <ac:chgData name="evan b" userId="98917051927a618c" providerId="Windows Live" clId="Web-{5FC30A05-7E50-44E8-81B7-71E6C1A8C4B2}" dt="2024-06-09T08:46:14.613" v="376" actId="1076"/>
          <ac:spMkLst>
            <pc:docMk/>
            <pc:sldMk cId="927358456" sldId="769"/>
            <ac:spMk id="37" creationId="{FF3BF18E-9404-5E5F-3875-C71B5646F26C}"/>
          </ac:spMkLst>
        </pc:spChg>
        <pc:spChg chg="add mod">
          <ac:chgData name="evan b" userId="98917051927a618c" providerId="Windows Live" clId="Web-{5FC30A05-7E50-44E8-81B7-71E6C1A8C4B2}" dt="2024-06-09T08:46:50.270" v="387" actId="1076"/>
          <ac:spMkLst>
            <pc:docMk/>
            <pc:sldMk cId="927358456" sldId="769"/>
            <ac:spMk id="38" creationId="{17FFDDCB-41C2-BCAA-CE4A-58E65C998607}"/>
          </ac:spMkLst>
        </pc:spChg>
        <pc:grpChg chg="mod topLvl">
          <ac:chgData name="evan b" userId="98917051927a618c" providerId="Windows Live" clId="Web-{5FC30A05-7E50-44E8-81B7-71E6C1A8C4B2}" dt="2024-06-09T08:43:37.309" v="333" actId="1076"/>
          <ac:grpSpMkLst>
            <pc:docMk/>
            <pc:sldMk cId="927358456" sldId="769"/>
            <ac:grpSpMk id="6" creationId="{69E0F611-3BC2-DD3D-C0DA-8DEF4B584F89}"/>
          </ac:grpSpMkLst>
        </pc:grpChg>
        <pc:grpChg chg="del topLvl">
          <ac:chgData name="evan b" userId="98917051927a618c" providerId="Windows Live" clId="Web-{5FC30A05-7E50-44E8-81B7-71E6C1A8C4B2}" dt="2024-06-09T08:41:33.663" v="296"/>
          <ac:grpSpMkLst>
            <pc:docMk/>
            <pc:sldMk cId="927358456" sldId="769"/>
            <ac:grpSpMk id="7" creationId="{665944A8-D1CB-4905-0EDC-2C47FE0EB7FF}"/>
          </ac:grpSpMkLst>
        </pc:grpChg>
        <pc:grpChg chg="del mod topLvl">
          <ac:chgData name="evan b" userId="98917051927a618c" providerId="Windows Live" clId="Web-{5FC30A05-7E50-44E8-81B7-71E6C1A8C4B2}" dt="2024-06-09T08:43:23.840" v="329"/>
          <ac:grpSpMkLst>
            <pc:docMk/>
            <pc:sldMk cId="927358456" sldId="769"/>
            <ac:grpSpMk id="8" creationId="{397905F3-F280-0107-7CE9-E84E4E18A2CE}"/>
          </ac:grpSpMkLst>
        </pc:grpChg>
        <pc:grpChg chg="del">
          <ac:chgData name="evan b" userId="98917051927a618c" providerId="Windows Live" clId="Web-{5FC30A05-7E50-44E8-81B7-71E6C1A8C4B2}" dt="2024-06-09T08:40:30.536" v="283"/>
          <ac:grpSpMkLst>
            <pc:docMk/>
            <pc:sldMk cId="927358456" sldId="769"/>
            <ac:grpSpMk id="10" creationId="{2E45F0DB-CCE1-0F3A-A35E-D40C51CB622E}"/>
          </ac:grpSpMkLst>
        </pc:grpChg>
        <pc:grpChg chg="mod topLvl">
          <ac:chgData name="evan b" userId="98917051927a618c" providerId="Windows Live" clId="Web-{5FC30A05-7E50-44E8-81B7-71E6C1A8C4B2}" dt="2024-06-09T08:43:03.886" v="324" actId="1076"/>
          <ac:grpSpMkLst>
            <pc:docMk/>
            <pc:sldMk cId="927358456" sldId="769"/>
            <ac:grpSpMk id="19" creationId="{ADB37F9B-E997-5ADB-0319-A0F8ECE0368F}"/>
          </ac:grpSpMkLst>
        </pc:grpChg>
        <pc:grpChg chg="del">
          <ac:chgData name="evan b" userId="98917051927a618c" providerId="Windows Live" clId="Web-{5FC30A05-7E50-44E8-81B7-71E6C1A8C4B2}" dt="2024-06-09T08:41:24.741" v="295"/>
          <ac:grpSpMkLst>
            <pc:docMk/>
            <pc:sldMk cId="927358456" sldId="769"/>
            <ac:grpSpMk id="24" creationId="{B09D2683-CAEC-B0EA-1683-1EB5C1E11270}"/>
          </ac:grpSpMkLst>
        </pc:grpChg>
        <pc:grpChg chg="add mod">
          <ac:chgData name="evan b" userId="98917051927a618c" providerId="Windows Live" clId="Web-{5FC30A05-7E50-44E8-81B7-71E6C1A8C4B2}" dt="2024-06-09T08:43:41.841" v="334" actId="1076"/>
          <ac:grpSpMkLst>
            <pc:docMk/>
            <pc:sldMk cId="927358456" sldId="769"/>
            <ac:grpSpMk id="26" creationId="{3D812213-2850-CE94-4EC3-EE691647C61C}"/>
          </ac:grpSpMkLst>
        </pc:grpChg>
        <pc:picChg chg="add mod">
          <ac:chgData name="evan b" userId="98917051927a618c" providerId="Windows Live" clId="Web-{5FC30A05-7E50-44E8-81B7-71E6C1A8C4B2}" dt="2024-06-09T08:42:46.979" v="318" actId="1076"/>
          <ac:picMkLst>
            <pc:docMk/>
            <pc:sldMk cId="927358456" sldId="769"/>
            <ac:picMk id="3" creationId="{06CA5943-2046-2D18-6DB0-F68153B2EDD7}"/>
          </ac:picMkLst>
        </pc:picChg>
        <pc:picChg chg="del">
          <ac:chgData name="evan b" userId="98917051927a618c" providerId="Windows Live" clId="Web-{5FC30A05-7E50-44E8-81B7-71E6C1A8C4B2}" dt="2024-06-09T08:40:30.536" v="283"/>
          <ac:picMkLst>
            <pc:docMk/>
            <pc:sldMk cId="927358456" sldId="769"/>
            <ac:picMk id="12" creationId="{05A023A3-E224-F8FA-081D-5FA6965A422D}"/>
          </ac:picMkLst>
        </pc:picChg>
        <pc:picChg chg="mod topLvl">
          <ac:chgData name="evan b" userId="98917051927a618c" providerId="Windows Live" clId="Web-{5FC30A05-7E50-44E8-81B7-71E6C1A8C4B2}" dt="2024-06-09T08:42:36.588" v="315" actId="1076"/>
          <ac:picMkLst>
            <pc:docMk/>
            <pc:sldMk cId="927358456" sldId="769"/>
            <ac:picMk id="18" creationId="{6292CD13-6BB3-AE7E-1AD1-B24B11CC755F}"/>
          </ac:picMkLst>
        </pc:picChg>
        <pc:picChg chg="mod">
          <ac:chgData name="evan b" userId="98917051927a618c" providerId="Windows Live" clId="Web-{5FC30A05-7E50-44E8-81B7-71E6C1A8C4B2}" dt="2024-06-09T08:41:06.318" v="291" actId="1076"/>
          <ac:picMkLst>
            <pc:docMk/>
            <pc:sldMk cId="927358456" sldId="769"/>
            <ac:picMk id="20" creationId="{3414B8A3-97D5-3B74-D94E-31AA6F612E47}"/>
          </ac:picMkLst>
        </pc:picChg>
        <pc:picChg chg="mod">
          <ac:chgData name="evan b" userId="98917051927a618c" providerId="Windows Live" clId="Web-{5FC30A05-7E50-44E8-81B7-71E6C1A8C4B2}" dt="2024-06-09T08:41:09.928" v="292" actId="1076"/>
          <ac:picMkLst>
            <pc:docMk/>
            <pc:sldMk cId="927358456" sldId="769"/>
            <ac:picMk id="22" creationId="{C1F00F0E-E554-8B77-8907-1FD0541FF81A}"/>
          </ac:picMkLst>
        </pc:picChg>
        <pc:cxnChg chg="del mod topLvl">
          <ac:chgData name="evan b" userId="98917051927a618c" providerId="Windows Live" clId="Web-{5FC30A05-7E50-44E8-81B7-71E6C1A8C4B2}" dt="2024-06-09T08:43:24.902" v="330"/>
          <ac:cxnSpMkLst>
            <pc:docMk/>
            <pc:sldMk cId="927358456" sldId="769"/>
            <ac:cxnSpMk id="11" creationId="{C3F87D6D-43F4-BCD5-7F9B-0AE4BA86DBF4}"/>
          </ac:cxnSpMkLst>
        </pc:cxnChg>
        <pc:cxnChg chg="add mod">
          <ac:chgData name="evan b" userId="98917051927a618c" providerId="Windows Live" clId="Web-{5FC30A05-7E50-44E8-81B7-71E6C1A8C4B2}" dt="2024-06-09T08:44:15.483" v="340"/>
          <ac:cxnSpMkLst>
            <pc:docMk/>
            <pc:sldMk cId="927358456" sldId="769"/>
            <ac:cxnSpMk id="27" creationId="{8B88A71A-73BB-3EAE-DF8C-13CC562D3B8E}"/>
          </ac:cxnSpMkLst>
        </pc:cxnChg>
        <pc:cxnChg chg="add mod">
          <ac:chgData name="evan b" userId="98917051927a618c" providerId="Windows Live" clId="Web-{5FC30A05-7E50-44E8-81B7-71E6C1A8C4B2}" dt="2024-06-09T08:44:43.359" v="348" actId="14100"/>
          <ac:cxnSpMkLst>
            <pc:docMk/>
            <pc:sldMk cId="927358456" sldId="769"/>
            <ac:cxnSpMk id="28" creationId="{845A9012-3D10-1B31-7102-66A42BF0EFD3}"/>
          </ac:cxnSpMkLst>
        </pc:cxnChg>
        <pc:cxnChg chg="add mod">
          <ac:chgData name="evan b" userId="98917051927a618c" providerId="Windows Live" clId="Web-{5FC30A05-7E50-44E8-81B7-71E6C1A8C4B2}" dt="2024-06-09T08:44:45.187" v="349" actId="14100"/>
          <ac:cxnSpMkLst>
            <pc:docMk/>
            <pc:sldMk cId="927358456" sldId="769"/>
            <ac:cxnSpMk id="29" creationId="{BDAD7062-3910-4123-F37B-483889662828}"/>
          </ac:cxnSpMkLst>
        </pc:cxnChg>
        <pc:cxnChg chg="add mod">
          <ac:chgData name="evan b" userId="98917051927a618c" providerId="Windows Live" clId="Web-{5FC30A05-7E50-44E8-81B7-71E6C1A8C4B2}" dt="2024-06-09T08:44:54.890" v="352" actId="14100"/>
          <ac:cxnSpMkLst>
            <pc:docMk/>
            <pc:sldMk cId="927358456" sldId="769"/>
            <ac:cxnSpMk id="30" creationId="{7E86934B-C3BE-06AB-A43A-55777FEC26E3}"/>
          </ac:cxnSpMkLst>
        </pc:cxnChg>
        <pc:cxnChg chg="add mod">
          <ac:chgData name="evan b" userId="98917051927a618c" providerId="Windows Live" clId="Web-{5FC30A05-7E50-44E8-81B7-71E6C1A8C4B2}" dt="2024-06-09T08:45:23.657" v="360" actId="14100"/>
          <ac:cxnSpMkLst>
            <pc:docMk/>
            <pc:sldMk cId="927358456" sldId="769"/>
            <ac:cxnSpMk id="33" creationId="{6EE39737-5933-8DEC-E798-506312939B87}"/>
          </ac:cxnSpMkLst>
        </pc:cxnChg>
        <pc:cxnChg chg="add mod">
          <ac:chgData name="evan b" userId="98917051927a618c" providerId="Windows Live" clId="Web-{5FC30A05-7E50-44E8-81B7-71E6C1A8C4B2}" dt="2024-06-09T08:45:31.986" v="363" actId="14100"/>
          <ac:cxnSpMkLst>
            <pc:docMk/>
            <pc:sldMk cId="927358456" sldId="769"/>
            <ac:cxnSpMk id="34" creationId="{85097AB8-1B1A-FB9B-DCC1-EE452E8CBD0B}"/>
          </ac:cxnSpMkLst>
        </pc:cxnChg>
        <pc:cxnChg chg="add mod">
          <ac:chgData name="evan b" userId="98917051927a618c" providerId="Windows Live" clId="Web-{5FC30A05-7E50-44E8-81B7-71E6C1A8C4B2}" dt="2024-06-09T08:45:44.861" v="366" actId="14100"/>
          <ac:cxnSpMkLst>
            <pc:docMk/>
            <pc:sldMk cId="927358456" sldId="769"/>
            <ac:cxnSpMk id="35" creationId="{87BB59B7-412C-B425-7E47-6C37BD2D2097}"/>
          </ac:cxnSpMkLst>
        </pc:cxnChg>
        <pc:cxnChg chg="add mod">
          <ac:chgData name="evan b" userId="98917051927a618c" providerId="Windows Live" clId="Web-{5FC30A05-7E50-44E8-81B7-71E6C1A8C4B2}" dt="2024-06-09T08:46:27.269" v="378" actId="14100"/>
          <ac:cxnSpMkLst>
            <pc:docMk/>
            <pc:sldMk cId="927358456" sldId="769"/>
            <ac:cxnSpMk id="36" creationId="{84CDDA49-58F6-AC2C-96BA-1272D9A9E748}"/>
          </ac:cxnSpMkLst>
        </pc:cxnChg>
      </pc:sldChg>
      <pc:sldChg chg="addSp delSp modSp">
        <pc:chgData name="evan b" userId="98917051927a618c" providerId="Windows Live" clId="Web-{5FC30A05-7E50-44E8-81B7-71E6C1A8C4B2}" dt="2024-06-09T08:32:00.340" v="198" actId="1076"/>
        <pc:sldMkLst>
          <pc:docMk/>
          <pc:sldMk cId="2664801082" sldId="772"/>
        </pc:sldMkLst>
        <pc:spChg chg="add mod">
          <ac:chgData name="evan b" userId="98917051927a618c" providerId="Windows Live" clId="Web-{5FC30A05-7E50-44E8-81B7-71E6C1A8C4B2}" dt="2024-06-09T08:25:59.841" v="169" actId="1076"/>
          <ac:spMkLst>
            <pc:docMk/>
            <pc:sldMk cId="2664801082" sldId="772"/>
            <ac:spMk id="2" creationId="{DD63A43C-9854-EE58-1498-BBE5944D6E66}"/>
          </ac:spMkLst>
        </pc:spChg>
        <pc:spChg chg="add mod">
          <ac:chgData name="evan b" userId="98917051927a618c" providerId="Windows Live" clId="Web-{5FC30A05-7E50-44E8-81B7-71E6C1A8C4B2}" dt="2024-06-09T08:32:00.340" v="198" actId="1076"/>
          <ac:spMkLst>
            <pc:docMk/>
            <pc:sldMk cId="2664801082" sldId="772"/>
            <ac:spMk id="6" creationId="{11E5E22A-E6CA-7A50-5412-144B6157DFAF}"/>
          </ac:spMkLst>
        </pc:spChg>
        <pc:spChg chg="add mod">
          <ac:chgData name="evan b" userId="98917051927a618c" providerId="Windows Live" clId="Web-{5FC30A05-7E50-44E8-81B7-71E6C1A8C4B2}" dt="2024-06-09T08:31:29.636" v="192" actId="1076"/>
          <ac:spMkLst>
            <pc:docMk/>
            <pc:sldMk cId="2664801082" sldId="772"/>
            <ac:spMk id="8" creationId="{A6CC1EE1-2C42-4488-D199-0DE8FC71FA96}"/>
          </ac:spMkLst>
        </pc:spChg>
        <pc:spChg chg="add mod">
          <ac:chgData name="evan b" userId="98917051927a618c" providerId="Windows Live" clId="Web-{5FC30A05-7E50-44E8-81B7-71E6C1A8C4B2}" dt="2024-06-09T08:31:22.276" v="190" actId="1076"/>
          <ac:spMkLst>
            <pc:docMk/>
            <pc:sldMk cId="2664801082" sldId="772"/>
            <ac:spMk id="9" creationId="{D0E8E87B-2A1E-C3FA-4EA9-01EB6D6CFD56}"/>
          </ac:spMkLst>
        </pc:spChg>
        <pc:spChg chg="add mod">
          <ac:chgData name="evan b" userId="98917051927a618c" providerId="Windows Live" clId="Web-{5FC30A05-7E50-44E8-81B7-71E6C1A8C4B2}" dt="2024-06-09T08:31:46.277" v="196" actId="1076"/>
          <ac:spMkLst>
            <pc:docMk/>
            <pc:sldMk cId="2664801082" sldId="772"/>
            <ac:spMk id="12" creationId="{3A61F663-3693-8CA7-8877-E39DED6CA1E4}"/>
          </ac:spMkLst>
        </pc:spChg>
        <pc:spChg chg="add mod">
          <ac:chgData name="evan b" userId="98917051927a618c" providerId="Windows Live" clId="Web-{5FC30A05-7E50-44E8-81B7-71E6C1A8C4B2}" dt="2024-06-09T08:31:41.199" v="194" actId="1076"/>
          <ac:spMkLst>
            <pc:docMk/>
            <pc:sldMk cId="2664801082" sldId="772"/>
            <ac:spMk id="15" creationId="{5ED9AA17-7FFF-2E81-101D-EC2C75C11BCF}"/>
          </ac:spMkLst>
        </pc:spChg>
        <pc:spChg chg="add del mod">
          <ac:chgData name="evan b" userId="98917051927a618c" providerId="Windows Live" clId="Web-{5FC30A05-7E50-44E8-81B7-71E6C1A8C4B2}" dt="2024-06-09T08:27:47.626" v="178"/>
          <ac:spMkLst>
            <pc:docMk/>
            <pc:sldMk cId="2664801082" sldId="772"/>
            <ac:spMk id="17" creationId="{6E2086C3-F626-7A00-16CB-8A94DCB97A3C}"/>
          </ac:spMkLst>
        </pc:spChg>
        <pc:spChg chg="add del mod">
          <ac:chgData name="evan b" userId="98917051927a618c" providerId="Windows Live" clId="Web-{5FC30A05-7E50-44E8-81B7-71E6C1A8C4B2}" dt="2024-06-09T08:28:38.988" v="187"/>
          <ac:spMkLst>
            <pc:docMk/>
            <pc:sldMk cId="2664801082" sldId="772"/>
            <ac:spMk id="18" creationId="{AC202239-4B7E-9F09-08DC-126F885BF0C9}"/>
          </ac:spMkLst>
        </pc:spChg>
        <pc:grpChg chg="add mod">
          <ac:chgData name="evan b" userId="98917051927a618c" providerId="Windows Live" clId="Web-{5FC30A05-7E50-44E8-81B7-71E6C1A8C4B2}" dt="2024-06-09T08:31:11.650" v="189" actId="1076"/>
          <ac:grpSpMkLst>
            <pc:docMk/>
            <pc:sldMk cId="2664801082" sldId="772"/>
            <ac:grpSpMk id="19" creationId="{81D4B74C-0851-A733-21CF-BB987D78C344}"/>
          </ac:grpSpMkLst>
        </pc:grpChg>
        <pc:cxnChg chg="add mod">
          <ac:chgData name="evan b" userId="98917051927a618c" providerId="Windows Live" clId="Web-{5FC30A05-7E50-44E8-81B7-71E6C1A8C4B2}" dt="2024-06-09T08:19:40.715" v="56" actId="14100"/>
          <ac:cxnSpMkLst>
            <pc:docMk/>
            <pc:sldMk cId="2664801082" sldId="772"/>
            <ac:cxnSpMk id="3" creationId="{3BE95D1C-A391-01D6-BAB1-77D0E722381E}"/>
          </ac:cxnSpMkLst>
        </pc:cxnChg>
        <pc:cxnChg chg="add mod">
          <ac:chgData name="evan b" userId="98917051927a618c" providerId="Windows Live" clId="Web-{5FC30A05-7E50-44E8-81B7-71E6C1A8C4B2}" dt="2024-06-09T08:31:49.324" v="197" actId="14100"/>
          <ac:cxnSpMkLst>
            <pc:docMk/>
            <pc:sldMk cId="2664801082" sldId="772"/>
            <ac:cxnSpMk id="7" creationId="{19A275E9-8492-AB2A-6329-E5E4C818D14A}"/>
          </ac:cxnSpMkLst>
        </pc:cxnChg>
        <pc:cxnChg chg="add mod">
          <ac:chgData name="evan b" userId="98917051927a618c" providerId="Windows Live" clId="Web-{5FC30A05-7E50-44E8-81B7-71E6C1A8C4B2}" dt="2024-06-09T08:31:33.948" v="193" actId="14100"/>
          <ac:cxnSpMkLst>
            <pc:docMk/>
            <pc:sldMk cId="2664801082" sldId="772"/>
            <ac:cxnSpMk id="10" creationId="{09B7A4B9-2FE6-EF4F-59C3-2982B3C64F9C}"/>
          </ac:cxnSpMkLst>
        </pc:cxnChg>
        <pc:cxnChg chg="add mod">
          <ac:chgData name="evan b" userId="98917051927a618c" providerId="Windows Live" clId="Web-{5FC30A05-7E50-44E8-81B7-71E6C1A8C4B2}" dt="2024-06-09T08:31:26.073" v="191" actId="14100"/>
          <ac:cxnSpMkLst>
            <pc:docMk/>
            <pc:sldMk cId="2664801082" sldId="772"/>
            <ac:cxnSpMk id="11" creationId="{0EEDD0B7-E846-7996-6CEF-FDE17ECF7080}"/>
          </ac:cxnSpMkLst>
        </pc:cxnChg>
        <pc:cxnChg chg="add mod">
          <ac:chgData name="evan b" userId="98917051927a618c" providerId="Windows Live" clId="Web-{5FC30A05-7E50-44E8-81B7-71E6C1A8C4B2}" dt="2024-06-09T08:31:43.746" v="195" actId="14100"/>
          <ac:cxnSpMkLst>
            <pc:docMk/>
            <pc:sldMk cId="2664801082" sldId="772"/>
            <ac:cxnSpMk id="13" creationId="{570F1564-54C2-7DB0-9877-C53483F6A957}"/>
          </ac:cxnSpMkLst>
        </pc:cxnChg>
        <pc:cxnChg chg="add del mod">
          <ac:chgData name="evan b" userId="98917051927a618c" providerId="Windows Live" clId="Web-{5FC30A05-7E50-44E8-81B7-71E6C1A8C4B2}" dt="2024-06-09T08:24:03.758" v="126"/>
          <ac:cxnSpMkLst>
            <pc:docMk/>
            <pc:sldMk cId="2664801082" sldId="772"/>
            <ac:cxnSpMk id="14" creationId="{877EB0F5-A35C-FC58-E29C-49E245FC604F}"/>
          </ac:cxnSpMkLst>
        </pc:cxnChg>
        <pc:cxnChg chg="add del">
          <ac:chgData name="evan b" userId="98917051927a618c" providerId="Windows Live" clId="Web-{5FC30A05-7E50-44E8-81B7-71E6C1A8C4B2}" dt="2024-06-09T08:26:54.296" v="174"/>
          <ac:cxnSpMkLst>
            <pc:docMk/>
            <pc:sldMk cId="2664801082" sldId="772"/>
            <ac:cxnSpMk id="16" creationId="{C53AB42D-A360-53CD-54A5-0E70B868BED7}"/>
          </ac:cxnSpMkLst>
        </pc:cxnChg>
      </pc:sldChg>
      <pc:sldChg chg="del">
        <pc:chgData name="evan b" userId="98917051927a618c" providerId="Windows Live" clId="Web-{5FC30A05-7E50-44E8-81B7-71E6C1A8C4B2}" dt="2024-06-09T08:14:15.654" v="3"/>
        <pc:sldMkLst>
          <pc:docMk/>
          <pc:sldMk cId="2998734978" sldId="775"/>
        </pc:sldMkLst>
      </pc:sldChg>
      <pc:sldChg chg="addSp modSp ord">
        <pc:chgData name="evan b" userId="98917051927a618c" providerId="Windows Live" clId="Web-{5FC30A05-7E50-44E8-81B7-71E6C1A8C4B2}" dt="2024-06-09T08:39:32.314" v="280" actId="20577"/>
        <pc:sldMkLst>
          <pc:docMk/>
          <pc:sldMk cId="568272246" sldId="776"/>
        </pc:sldMkLst>
        <pc:spChg chg="add mod">
          <ac:chgData name="evan b" userId="98917051927a618c" providerId="Windows Live" clId="Web-{5FC30A05-7E50-44E8-81B7-71E6C1A8C4B2}" dt="2024-06-09T08:38:31.359" v="256" actId="1076"/>
          <ac:spMkLst>
            <pc:docMk/>
            <pc:sldMk cId="568272246" sldId="776"/>
            <ac:spMk id="10" creationId="{86EFBEB9-F0D4-A9B1-3D16-E99102145B78}"/>
          </ac:spMkLst>
        </pc:spChg>
        <pc:spChg chg="add mod">
          <ac:chgData name="evan b" userId="98917051927a618c" providerId="Windows Live" clId="Web-{5FC30A05-7E50-44E8-81B7-71E6C1A8C4B2}" dt="2024-06-09T08:39:06.266" v="268" actId="20577"/>
          <ac:spMkLst>
            <pc:docMk/>
            <pc:sldMk cId="568272246" sldId="776"/>
            <ac:spMk id="11" creationId="{B4E1C6A2-E08B-F95D-F530-54C589717355}"/>
          </ac:spMkLst>
        </pc:spChg>
        <pc:spChg chg="add mod">
          <ac:chgData name="evan b" userId="98917051927a618c" providerId="Windows Live" clId="Web-{5FC30A05-7E50-44E8-81B7-71E6C1A8C4B2}" dt="2024-06-09T08:39:32.314" v="280" actId="20577"/>
          <ac:spMkLst>
            <pc:docMk/>
            <pc:sldMk cId="568272246" sldId="776"/>
            <ac:spMk id="12" creationId="{F8D5B4D9-12D9-D280-372E-65DABE0BAD9A}"/>
          </ac:spMkLst>
        </pc:spChg>
        <pc:picChg chg="add mod">
          <ac:chgData name="evan b" userId="98917051927a618c" providerId="Windows Live" clId="Web-{5FC30A05-7E50-44E8-81B7-71E6C1A8C4B2}" dt="2024-06-09T08:37:59.357" v="235" actId="1076"/>
          <ac:picMkLst>
            <pc:docMk/>
            <pc:sldMk cId="568272246" sldId="776"/>
            <ac:picMk id="5" creationId="{D4573651-BF99-2814-5DA0-C99C10515D6E}"/>
          </ac:picMkLst>
        </pc:picChg>
        <pc:picChg chg="add mod">
          <ac:chgData name="evan b" userId="98917051927a618c" providerId="Windows Live" clId="Web-{5FC30A05-7E50-44E8-81B7-71E6C1A8C4B2}" dt="2024-06-09T08:37:55.639" v="234" actId="1076"/>
          <ac:picMkLst>
            <pc:docMk/>
            <pc:sldMk cId="568272246" sldId="776"/>
            <ac:picMk id="6" creationId="{E56B119A-FD43-BCF2-0E70-AAD20E3E0849}"/>
          </ac:picMkLst>
        </pc:picChg>
        <pc:picChg chg="add mod">
          <ac:chgData name="evan b" userId="98917051927a618c" providerId="Windows Live" clId="Web-{5FC30A05-7E50-44E8-81B7-71E6C1A8C4B2}" dt="2024-06-09T08:37:52.545" v="233" actId="1076"/>
          <ac:picMkLst>
            <pc:docMk/>
            <pc:sldMk cId="568272246" sldId="776"/>
            <ac:picMk id="7" creationId="{7E770F26-11A0-231F-BAD1-5318596086DC}"/>
          </ac:picMkLst>
        </pc:picChg>
        <pc:cxnChg chg="add mod">
          <ac:chgData name="evan b" userId="98917051927a618c" providerId="Windows Live" clId="Web-{5FC30A05-7E50-44E8-81B7-71E6C1A8C4B2}" dt="2024-06-09T08:37:19.246" v="225" actId="14100"/>
          <ac:cxnSpMkLst>
            <pc:docMk/>
            <pc:sldMk cId="568272246" sldId="776"/>
            <ac:cxnSpMk id="8" creationId="{169CE81C-C47C-26B7-3FC4-3D1765D6CB29}"/>
          </ac:cxnSpMkLst>
        </pc:cxnChg>
        <pc:cxnChg chg="add mod">
          <ac:chgData name="evan b" userId="98917051927a618c" providerId="Windows Live" clId="Web-{5FC30A05-7E50-44E8-81B7-71E6C1A8C4B2}" dt="2024-06-09T08:37:25.669" v="227" actId="1076"/>
          <ac:cxnSpMkLst>
            <pc:docMk/>
            <pc:sldMk cId="568272246" sldId="776"/>
            <ac:cxnSpMk id="9" creationId="{E2D0080C-5BCD-6B3E-ABB9-94F46D0E3A71}"/>
          </ac:cxnSpMkLst>
        </pc:cxnChg>
      </pc:sldChg>
      <pc:sldChg chg="modSp new">
        <pc:chgData name="evan b" userId="98917051927a618c" providerId="Windows Live" clId="Web-{5FC30A05-7E50-44E8-81B7-71E6C1A8C4B2}" dt="2024-06-09T08:14:57.468" v="8" actId="20577"/>
        <pc:sldMkLst>
          <pc:docMk/>
          <pc:sldMk cId="3788174836" sldId="785"/>
        </pc:sldMkLst>
        <pc:spChg chg="mod">
          <ac:chgData name="evan b" userId="98917051927a618c" providerId="Windows Live" clId="Web-{5FC30A05-7E50-44E8-81B7-71E6C1A8C4B2}" dt="2024-06-09T08:14:57.468" v="8" actId="20577"/>
          <ac:spMkLst>
            <pc:docMk/>
            <pc:sldMk cId="3788174836" sldId="785"/>
            <ac:spMk id="2" creationId="{EAF41581-EC02-C610-E66E-6937724FAA2C}"/>
          </ac:spMkLst>
        </pc:spChg>
      </pc:sldChg>
      <pc:sldChg chg="modSp new">
        <pc:chgData name="evan b" userId="98917051927a618c" providerId="Windows Live" clId="Web-{5FC30A05-7E50-44E8-81B7-71E6C1A8C4B2}" dt="2024-06-09T08:15:05.656" v="18" actId="20577"/>
        <pc:sldMkLst>
          <pc:docMk/>
          <pc:sldMk cId="365508523" sldId="786"/>
        </pc:sldMkLst>
        <pc:spChg chg="mod">
          <ac:chgData name="evan b" userId="98917051927a618c" providerId="Windows Live" clId="Web-{5FC30A05-7E50-44E8-81B7-71E6C1A8C4B2}" dt="2024-06-09T08:15:05.656" v="18" actId="20577"/>
          <ac:spMkLst>
            <pc:docMk/>
            <pc:sldMk cId="365508523" sldId="786"/>
            <ac:spMk id="2" creationId="{A3768D5B-13AE-1D73-F20B-294C8FD44843}"/>
          </ac:spMkLst>
        </pc:spChg>
      </pc:sldChg>
      <pc:sldChg chg="modSp new">
        <pc:chgData name="evan b" userId="98917051927a618c" providerId="Windows Live" clId="Web-{5FC30A05-7E50-44E8-81B7-71E6C1A8C4B2}" dt="2024-06-09T08:15:50.533" v="28" actId="20577"/>
        <pc:sldMkLst>
          <pc:docMk/>
          <pc:sldMk cId="3659466715" sldId="787"/>
        </pc:sldMkLst>
        <pc:spChg chg="mod">
          <ac:chgData name="evan b" userId="98917051927a618c" providerId="Windows Live" clId="Web-{5FC30A05-7E50-44E8-81B7-71E6C1A8C4B2}" dt="2024-06-09T08:15:50.533" v="28" actId="20577"/>
          <ac:spMkLst>
            <pc:docMk/>
            <pc:sldMk cId="3659466715" sldId="787"/>
            <ac:spMk id="2" creationId="{5F15110A-70CC-C25F-C490-209E667B5E7C}"/>
          </ac:spMkLst>
        </pc:spChg>
      </pc:sldChg>
      <pc:sldChg chg="modSp new">
        <pc:chgData name="evan b" userId="98917051927a618c" providerId="Windows Live" clId="Web-{5FC30A05-7E50-44E8-81B7-71E6C1A8C4B2}" dt="2024-06-09T08:16:15.675" v="39" actId="20577"/>
        <pc:sldMkLst>
          <pc:docMk/>
          <pc:sldMk cId="2354761469" sldId="788"/>
        </pc:sldMkLst>
        <pc:spChg chg="mod">
          <ac:chgData name="evan b" userId="98917051927a618c" providerId="Windows Live" clId="Web-{5FC30A05-7E50-44E8-81B7-71E6C1A8C4B2}" dt="2024-06-09T08:16:15.675" v="39" actId="20577"/>
          <ac:spMkLst>
            <pc:docMk/>
            <pc:sldMk cId="2354761469" sldId="788"/>
            <ac:spMk id="2" creationId="{BEA4AA34-606E-0622-D8B1-B4F8CF0FE759}"/>
          </ac:spMkLst>
        </pc:spChg>
      </pc:sldChg>
      <pc:sldChg chg="new del">
        <pc:chgData name="evan b" userId="98917051927a618c" providerId="Windows Live" clId="Web-{5FC30A05-7E50-44E8-81B7-71E6C1A8C4B2}" dt="2024-06-09T08:38:55.391" v="260"/>
        <pc:sldMkLst>
          <pc:docMk/>
          <pc:sldMk cId="2075826534" sldId="789"/>
        </pc:sldMkLst>
      </pc:sldChg>
    </pc:docChg>
  </pc:docChgLst>
  <pc:docChgLst>
    <pc:chgData name="evan b" userId="98917051927a618c" providerId="Windows Live" clId="Web-{61117650-0E33-47BF-829B-DFA51B73760C}"/>
    <pc:docChg chg="modSld">
      <pc:chgData name="evan b" userId="98917051927a618c" providerId="Windows Live" clId="Web-{61117650-0E33-47BF-829B-DFA51B73760C}" dt="2024-06-10T07:25:18.773" v="9" actId="14100"/>
      <pc:docMkLst>
        <pc:docMk/>
      </pc:docMkLst>
      <pc:sldChg chg="modSp">
        <pc:chgData name="evan b" userId="98917051927a618c" providerId="Windows Live" clId="Web-{61117650-0E33-47BF-829B-DFA51B73760C}" dt="2024-06-10T07:25:18.773" v="9" actId="14100"/>
        <pc:sldMkLst>
          <pc:docMk/>
          <pc:sldMk cId="568272246" sldId="776"/>
        </pc:sldMkLst>
        <pc:spChg chg="mod">
          <ac:chgData name="evan b" userId="98917051927a618c" providerId="Windows Live" clId="Web-{61117650-0E33-47BF-829B-DFA51B73760C}" dt="2024-06-10T07:25:00.742" v="6" actId="20577"/>
          <ac:spMkLst>
            <pc:docMk/>
            <pc:sldMk cId="568272246" sldId="776"/>
            <ac:spMk id="34" creationId="{F2EE0CC2-47AC-2045-A8E3-6E19750D05EF}"/>
          </ac:spMkLst>
        </pc:spChg>
        <pc:cxnChg chg="mod">
          <ac:chgData name="evan b" userId="98917051927a618c" providerId="Windows Live" clId="Web-{61117650-0E33-47BF-829B-DFA51B73760C}" dt="2024-06-10T07:25:18.773" v="9" actId="14100"/>
          <ac:cxnSpMkLst>
            <pc:docMk/>
            <pc:sldMk cId="568272246" sldId="776"/>
            <ac:cxnSpMk id="33" creationId="{20D4EB99-BE06-4378-673E-D60F87FCB018}"/>
          </ac:cxnSpMkLst>
        </pc:cxnChg>
      </pc:sldChg>
    </pc:docChg>
  </pc:docChgLst>
  <pc:docChgLst>
    <pc:chgData name="Rafael Aronis" userId="a6a7f4db76861420" providerId="LiveId" clId="{0A445157-A703-4EC1-9A2B-4126737C99BB}"/>
    <pc:docChg chg="undo redo custSel addSld delSld modSld sldOrd modMainMaster">
      <pc:chgData name="Rafael Aronis" userId="a6a7f4db76861420" providerId="LiveId" clId="{0A445157-A703-4EC1-9A2B-4126737C99BB}" dt="2023-06-02T11:54:47.742" v="3334" actId="20577"/>
      <pc:docMkLst>
        <pc:docMk/>
      </pc:docMkLst>
      <pc:sldChg chg="modSp mod">
        <pc:chgData name="Rafael Aronis" userId="a6a7f4db76861420" providerId="LiveId" clId="{0A445157-A703-4EC1-9A2B-4126737C99BB}" dt="2023-06-02T08:03:27.408" v="2345"/>
        <pc:sldMkLst>
          <pc:docMk/>
          <pc:sldMk cId="0" sldId="256"/>
        </pc:sldMkLst>
        <pc:spChg chg="mod">
          <ac:chgData name="Rafael Aronis" userId="a6a7f4db76861420" providerId="LiveId" clId="{0A445157-A703-4EC1-9A2B-4126737C99BB}" dt="2023-05-31T08:33:13.812" v="90"/>
          <ac:spMkLst>
            <pc:docMk/>
            <pc:sldMk cId="0" sldId="256"/>
            <ac:spMk id="6" creationId="{00000000-0000-0000-0000-000000000000}"/>
          </ac:spMkLst>
        </pc:spChg>
        <pc:spChg chg="mod">
          <ac:chgData name="Rafael Aronis" userId="a6a7f4db76861420" providerId="LiveId" clId="{0A445157-A703-4EC1-9A2B-4126737C99BB}" dt="2023-06-02T08:03:27.408" v="2345"/>
          <ac:spMkLst>
            <pc:docMk/>
            <pc:sldMk cId="0" sldId="256"/>
            <ac:spMk id="8" creationId="{5B6CD1CC-45E3-E9B2-54C4-065125CA7045}"/>
          </ac:spMkLst>
        </pc:spChg>
      </pc:sldChg>
      <pc:sldChg chg="modSp del">
        <pc:chgData name="Rafael Aronis" userId="a6a7f4db76861420" providerId="LiveId" clId="{0A445157-A703-4EC1-9A2B-4126737C99BB}" dt="2023-06-01T21:03:31.135" v="1804" actId="47"/>
        <pc:sldMkLst>
          <pc:docMk/>
          <pc:sldMk cId="708148022" sldId="592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708148022" sldId="592"/>
            <ac:spMk id="2" creationId="{29A8C1A9-10B0-8DF3-F3B6-A5D45B436557}"/>
          </ac:spMkLst>
        </pc:spChg>
      </pc:sldChg>
      <pc:sldChg chg="addSp delSp modSp del mod">
        <pc:chgData name="Rafael Aronis" userId="a6a7f4db76861420" providerId="LiveId" clId="{0A445157-A703-4EC1-9A2B-4126737C99BB}" dt="2023-06-01T21:03:25.557" v="1794" actId="47"/>
        <pc:sldMkLst>
          <pc:docMk/>
          <pc:sldMk cId="2933202163" sldId="689"/>
        </pc:sldMkLst>
        <pc:spChg chg="add del">
          <ac:chgData name="Rafael Aronis" userId="a6a7f4db76861420" providerId="LiveId" clId="{0A445157-A703-4EC1-9A2B-4126737C99BB}" dt="2023-05-31T09:36:10.779" v="103" actId="22"/>
          <ac:spMkLst>
            <pc:docMk/>
            <pc:sldMk cId="2933202163" sldId="689"/>
            <ac:spMk id="3" creationId="{1A8DD0DD-1BDA-9845-5008-388CF00768B6}"/>
          </ac:spMkLst>
        </pc:spChg>
        <pc:spChg chg="mod">
          <ac:chgData name="Rafael Aronis" userId="a6a7f4db76861420" providerId="LiveId" clId="{0A445157-A703-4EC1-9A2B-4126737C99BB}" dt="2023-05-31T09:35:37.582" v="101" actId="1038"/>
          <ac:spMkLst>
            <pc:docMk/>
            <pc:sldMk cId="2933202163" sldId="689"/>
            <ac:spMk id="4" creationId="{FD2F5B31-65F1-0306-D6E7-326BBFC07777}"/>
          </ac:spMkLst>
        </pc:spChg>
        <pc:spChg chg="mod">
          <ac:chgData name="Rafael Aronis" userId="a6a7f4db76861420" providerId="LiveId" clId="{0A445157-A703-4EC1-9A2B-4126737C99BB}" dt="2023-06-01T19:19:58.364" v="122" actId="20577"/>
          <ac:spMkLst>
            <pc:docMk/>
            <pc:sldMk cId="2933202163" sldId="689"/>
            <ac:spMk id="5" creationId="{FF81A417-34AD-9B39-E099-858B0DF8AA57}"/>
          </ac:spMkLst>
        </pc:spChg>
      </pc:sldChg>
      <pc:sldChg chg="modSp del">
        <pc:chgData name="Rafael Aronis" userId="a6a7f4db76861420" providerId="LiveId" clId="{0A445157-A703-4EC1-9A2B-4126737C99BB}" dt="2023-06-01T21:03:26.432" v="1795" actId="47"/>
        <pc:sldMkLst>
          <pc:docMk/>
          <pc:sldMk cId="1429113953" sldId="690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1429113953" sldId="690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6.916" v="1796" actId="47"/>
        <pc:sldMkLst>
          <pc:docMk/>
          <pc:sldMk cId="4246663876" sldId="691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4246663876" sldId="691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7.323" v="1797" actId="47"/>
        <pc:sldMkLst>
          <pc:docMk/>
          <pc:sldMk cId="1848003627" sldId="692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1848003627" sldId="692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7.713" v="1798" actId="47"/>
        <pc:sldMkLst>
          <pc:docMk/>
          <pc:sldMk cId="112844661" sldId="693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112844661" sldId="693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8.135" v="1799" actId="47"/>
        <pc:sldMkLst>
          <pc:docMk/>
          <pc:sldMk cId="295761755" sldId="695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295761755" sldId="695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8.573" v="1800" actId="47"/>
        <pc:sldMkLst>
          <pc:docMk/>
          <pc:sldMk cId="3312150792" sldId="696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3312150792" sldId="696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8.963" v="1801" actId="47"/>
        <pc:sldMkLst>
          <pc:docMk/>
          <pc:sldMk cId="3692950382" sldId="697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3692950382" sldId="697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9.432" v="1802" actId="47"/>
        <pc:sldMkLst>
          <pc:docMk/>
          <pc:sldMk cId="1429634200" sldId="698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1429634200" sldId="698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29.901" v="1803" actId="47"/>
        <pc:sldMkLst>
          <pc:docMk/>
          <pc:sldMk cId="3019821132" sldId="699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3019821132" sldId="699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31.823" v="1805" actId="47"/>
        <pc:sldMkLst>
          <pc:docMk/>
          <pc:sldMk cId="1956688037" sldId="700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1956688037" sldId="700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32.463" v="1806" actId="47"/>
        <pc:sldMkLst>
          <pc:docMk/>
          <pc:sldMk cId="2034406434" sldId="701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2034406434" sldId="701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32.901" v="1807" actId="47"/>
        <pc:sldMkLst>
          <pc:docMk/>
          <pc:sldMk cId="2071237037" sldId="702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2071237037" sldId="702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33.369" v="1808" actId="47"/>
        <pc:sldMkLst>
          <pc:docMk/>
          <pc:sldMk cId="3268831573" sldId="703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3268831573" sldId="703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33.776" v="1809" actId="47"/>
        <pc:sldMkLst>
          <pc:docMk/>
          <pc:sldMk cId="2840017524" sldId="704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2840017524" sldId="704"/>
            <ac:spMk id="4" creationId="{FD2F5B31-65F1-0306-D6E7-326BBFC07777}"/>
          </ac:spMkLst>
        </pc:spChg>
      </pc:sldChg>
      <pc:sldChg chg="modSp del">
        <pc:chgData name="Rafael Aronis" userId="a6a7f4db76861420" providerId="LiveId" clId="{0A445157-A703-4EC1-9A2B-4126737C99BB}" dt="2023-06-01T21:03:34.260" v="1810" actId="47"/>
        <pc:sldMkLst>
          <pc:docMk/>
          <pc:sldMk cId="2033780035" sldId="705"/>
        </pc:sldMkLst>
        <pc:spChg chg="mod">
          <ac:chgData name="Rafael Aronis" userId="a6a7f4db76861420" providerId="LiveId" clId="{0A445157-A703-4EC1-9A2B-4126737C99BB}" dt="2023-05-31T09:35:30.305" v="98"/>
          <ac:spMkLst>
            <pc:docMk/>
            <pc:sldMk cId="2033780035" sldId="705"/>
            <ac:spMk id="4" creationId="{FD2F5B31-65F1-0306-D6E7-326BBFC07777}"/>
          </ac:spMkLst>
        </pc:spChg>
      </pc:sldChg>
      <pc:sldChg chg="addSp delSp modSp new mod ord">
        <pc:chgData name="Rafael Aronis" userId="a6a7f4db76861420" providerId="LiveId" clId="{0A445157-A703-4EC1-9A2B-4126737C99BB}" dt="2023-06-02T07:53:23.887" v="2322"/>
        <pc:sldMkLst>
          <pc:docMk/>
          <pc:sldMk cId="1651719897" sldId="706"/>
        </pc:sldMkLst>
        <pc:spChg chg="mod">
          <ac:chgData name="Rafael Aronis" userId="a6a7f4db76861420" providerId="LiveId" clId="{0A445157-A703-4EC1-9A2B-4126737C99BB}" dt="2023-06-02T07:52:11.715" v="2307"/>
          <ac:spMkLst>
            <pc:docMk/>
            <pc:sldMk cId="1651719897" sldId="706"/>
            <ac:spMk id="2" creationId="{F08B2903-7CA4-C655-E786-5A52B3A4BC28}"/>
          </ac:spMkLst>
        </pc:spChg>
        <pc:spChg chg="del">
          <ac:chgData name="Rafael Aronis" userId="a6a7f4db76861420" providerId="LiveId" clId="{0A445157-A703-4EC1-9A2B-4126737C99BB}" dt="2023-05-31T09:36:37.317" v="107" actId="478"/>
          <ac:spMkLst>
            <pc:docMk/>
            <pc:sldMk cId="1651719897" sldId="706"/>
            <ac:spMk id="3" creationId="{6A3E8DD3-8441-1F46-2C2F-FC9AAC8D3F5E}"/>
          </ac:spMkLst>
        </pc:spChg>
        <pc:spChg chg="mod">
          <ac:chgData name="Rafael Aronis" userId="a6a7f4db76861420" providerId="LiveId" clId="{0A445157-A703-4EC1-9A2B-4126737C99BB}" dt="2023-05-31T09:36:38.028" v="108"/>
          <ac:spMkLst>
            <pc:docMk/>
            <pc:sldMk cId="1651719897" sldId="706"/>
            <ac:spMk id="6" creationId="{8FED310C-C87E-BA32-8732-04F35AA6F35F}"/>
          </ac:spMkLst>
        </pc:spChg>
        <pc:spChg chg="mod">
          <ac:chgData name="Rafael Aronis" userId="a6a7f4db76861420" providerId="LiveId" clId="{0A445157-A703-4EC1-9A2B-4126737C99BB}" dt="2023-05-31T09:36:38.028" v="108"/>
          <ac:spMkLst>
            <pc:docMk/>
            <pc:sldMk cId="1651719897" sldId="706"/>
            <ac:spMk id="7" creationId="{E5F1AB2D-E18D-0509-534D-8553EE14C71A}"/>
          </ac:spMkLst>
        </pc:spChg>
        <pc:spChg chg="add mod">
          <ac:chgData name="Rafael Aronis" userId="a6a7f4db76861420" providerId="LiveId" clId="{0A445157-A703-4EC1-9A2B-4126737C99BB}" dt="2023-06-02T07:53:23.887" v="2322"/>
          <ac:spMkLst>
            <pc:docMk/>
            <pc:sldMk cId="1651719897" sldId="706"/>
            <ac:spMk id="8" creationId="{91AFDCC9-8756-8839-F0C2-2CD404D0B2C9}"/>
          </ac:spMkLst>
        </pc:spChg>
        <pc:spChg chg="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9" creationId="{D1EFFFA0-6550-4FF3-190B-48951AB01CD9}"/>
          </ac:spMkLst>
        </pc:spChg>
        <pc:spChg chg="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10" creationId="{067E8BF5-C4EC-7617-BFBA-F5A86492B1BF}"/>
          </ac:spMkLst>
        </pc:spChg>
        <pc:spChg chg="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12" creationId="{3EDE6A98-9238-164E-13C1-7D8DF0469D29}"/>
          </ac:spMkLst>
        </pc:spChg>
        <pc:spChg chg="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13" creationId="{F82151C2-B073-1D41-A4C8-1EC04565CFCD}"/>
          </ac:spMkLst>
        </pc:spChg>
        <pc:spChg chg="add 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14" creationId="{66567908-5659-B319-92C2-0F3B512EE9E0}"/>
          </ac:spMkLst>
        </pc:spChg>
        <pc:spChg chg="add 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15" creationId="{EE456A99-8309-58F8-556F-ACAF95C9870D}"/>
          </ac:spMkLst>
        </pc:spChg>
        <pc:spChg chg="add 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16" creationId="{C82B1E71-BFB6-6C79-D5D6-07302009DE36}"/>
          </ac:spMkLst>
        </pc:spChg>
        <pc:spChg chg="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18" creationId="{628C5072-D2A8-C1FB-EB2E-A466215180A8}"/>
          </ac:spMkLst>
        </pc:spChg>
        <pc:spChg chg="mod">
          <ac:chgData name="Rafael Aronis" userId="a6a7f4db76861420" providerId="LiveId" clId="{0A445157-A703-4EC1-9A2B-4126737C99BB}" dt="2023-06-01T19:19:08.121" v="117"/>
          <ac:spMkLst>
            <pc:docMk/>
            <pc:sldMk cId="1651719897" sldId="706"/>
            <ac:spMk id="19" creationId="{E6EF6C7F-9131-F961-12E5-D7F875DB1A78}"/>
          </ac:spMkLst>
        </pc:spChg>
        <pc:spChg chg="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21" creationId="{86E7B505-6D7B-9F4B-8F15-B5928AF6F86F}"/>
          </ac:spMkLst>
        </pc:spChg>
        <pc:spChg chg="mod">
          <ac:chgData name="Rafael Aronis" userId="a6a7f4db76861420" providerId="LiveId" clId="{0A445157-A703-4EC1-9A2B-4126737C99BB}" dt="2023-06-01T21:12:21.782" v="1908" actId="20577"/>
          <ac:spMkLst>
            <pc:docMk/>
            <pc:sldMk cId="1651719897" sldId="706"/>
            <ac:spMk id="22" creationId="{D48CBA70-F012-EEA1-2D93-45BB37E19524}"/>
          </ac:spMkLst>
        </pc:spChg>
        <pc:spChg chg="mod">
          <ac:chgData name="Rafael Aronis" userId="a6a7f4db76861420" providerId="LiveId" clId="{0A445157-A703-4EC1-9A2B-4126737C99BB}" dt="2023-06-01T19:17:49.186" v="112"/>
          <ac:spMkLst>
            <pc:docMk/>
            <pc:sldMk cId="1651719897" sldId="706"/>
            <ac:spMk id="24" creationId="{0D625C7D-FB76-9935-3CB4-E5AFF59E580A}"/>
          </ac:spMkLst>
        </pc:spChg>
        <pc:spChg chg="mod">
          <ac:chgData name="Rafael Aronis" userId="a6a7f4db76861420" providerId="LiveId" clId="{0A445157-A703-4EC1-9A2B-4126737C99BB}" dt="2023-06-01T21:14:19.048" v="1946" actId="20577"/>
          <ac:spMkLst>
            <pc:docMk/>
            <pc:sldMk cId="1651719897" sldId="706"/>
            <ac:spMk id="25" creationId="{D86CD8D1-AD18-B538-874D-BA1EA6BBD672}"/>
          </ac:spMkLst>
        </pc:spChg>
        <pc:spChg chg="add del">
          <ac:chgData name="Rafael Aronis" userId="a6a7f4db76861420" providerId="LiveId" clId="{0A445157-A703-4EC1-9A2B-4126737C99BB}" dt="2023-06-01T21:22:30.223" v="2106" actId="22"/>
          <ac:spMkLst>
            <pc:docMk/>
            <pc:sldMk cId="1651719897" sldId="706"/>
            <ac:spMk id="46" creationId="{6BF27DBC-9D17-FEE2-EE0E-120385CB450B}"/>
          </ac:spMkLst>
        </pc:spChg>
        <pc:spChg chg="add mod">
          <ac:chgData name="Rafael Aronis" userId="a6a7f4db76861420" providerId="LiveId" clId="{0A445157-A703-4EC1-9A2B-4126737C99BB}" dt="2023-06-01T21:23:24.477" v="2112" actId="14100"/>
          <ac:spMkLst>
            <pc:docMk/>
            <pc:sldMk cId="1651719897" sldId="706"/>
            <ac:spMk id="47" creationId="{50412E76-D6AC-3443-1046-FD033B11CDC9}"/>
          </ac:spMkLst>
        </pc:spChg>
        <pc:grpChg chg="add mod">
          <ac:chgData name="Rafael Aronis" userId="a6a7f4db76861420" providerId="LiveId" clId="{0A445157-A703-4EC1-9A2B-4126737C99BB}" dt="2023-06-01T19:17:49.186" v="112"/>
          <ac:grpSpMkLst>
            <pc:docMk/>
            <pc:sldMk cId="1651719897" sldId="706"/>
            <ac:grpSpMk id="3" creationId="{D92360C1-4485-63D4-E7D8-790A7FBA5E54}"/>
          </ac:grpSpMkLst>
        </pc:grpChg>
        <pc:grpChg chg="add del mod">
          <ac:chgData name="Rafael Aronis" userId="a6a7f4db76861420" providerId="LiveId" clId="{0A445157-A703-4EC1-9A2B-4126737C99BB}" dt="2023-06-01T19:17:48.827" v="111" actId="478"/>
          <ac:grpSpMkLst>
            <pc:docMk/>
            <pc:sldMk cId="1651719897" sldId="706"/>
            <ac:grpSpMk id="5" creationId="{04E74810-D208-4562-9527-6F35E0C074C3}"/>
          </ac:grpSpMkLst>
        </pc:grpChg>
        <pc:grpChg chg="add mod">
          <ac:chgData name="Rafael Aronis" userId="a6a7f4db76861420" providerId="LiveId" clId="{0A445157-A703-4EC1-9A2B-4126737C99BB}" dt="2023-06-01T19:17:49.186" v="112"/>
          <ac:grpSpMkLst>
            <pc:docMk/>
            <pc:sldMk cId="1651719897" sldId="706"/>
            <ac:grpSpMk id="11" creationId="{8B8251E3-DF12-35E5-A015-D517D0E34138}"/>
          </ac:grpSpMkLst>
        </pc:grpChg>
        <pc:grpChg chg="add mod">
          <ac:chgData name="Rafael Aronis" userId="a6a7f4db76861420" providerId="LiveId" clId="{0A445157-A703-4EC1-9A2B-4126737C99BB}" dt="2023-06-01T19:17:49.186" v="112"/>
          <ac:grpSpMkLst>
            <pc:docMk/>
            <pc:sldMk cId="1651719897" sldId="706"/>
            <ac:grpSpMk id="17" creationId="{D30A144D-7FC3-A371-E795-AC7F74B91D96}"/>
          </ac:grpSpMkLst>
        </pc:grpChg>
        <pc:grpChg chg="add mod">
          <ac:chgData name="Rafael Aronis" userId="a6a7f4db76861420" providerId="LiveId" clId="{0A445157-A703-4EC1-9A2B-4126737C99BB}" dt="2023-06-01T19:17:49.186" v="112"/>
          <ac:grpSpMkLst>
            <pc:docMk/>
            <pc:sldMk cId="1651719897" sldId="706"/>
            <ac:grpSpMk id="20" creationId="{BE708B07-D0A0-DAAA-3B16-4EB0204BC463}"/>
          </ac:grpSpMkLst>
        </pc:grpChg>
        <pc:grpChg chg="add mod">
          <ac:chgData name="Rafael Aronis" userId="a6a7f4db76861420" providerId="LiveId" clId="{0A445157-A703-4EC1-9A2B-4126737C99BB}" dt="2023-06-01T19:17:49.186" v="112"/>
          <ac:grpSpMkLst>
            <pc:docMk/>
            <pc:sldMk cId="1651719897" sldId="706"/>
            <ac:grpSpMk id="23" creationId="{DB9F68B7-3A5F-727F-2A38-C0B9F0D6A92E}"/>
          </ac:grpSpMkLst>
        </pc:grpChg>
        <pc:picChg chg="add del mod">
          <ac:chgData name="Rafael Aronis" userId="a6a7f4db76861420" providerId="LiveId" clId="{0A445157-A703-4EC1-9A2B-4126737C99BB}" dt="2023-06-01T21:11:27.217" v="1816" actId="478"/>
          <ac:picMkLst>
            <pc:docMk/>
            <pc:sldMk cId="1651719897" sldId="706"/>
            <ac:picMk id="26" creationId="{66B8B05C-871B-9BE5-5937-76E2F635BA5E}"/>
          </ac:picMkLst>
        </pc:picChg>
        <pc:picChg chg="add del mod">
          <ac:chgData name="Rafael Aronis" userId="a6a7f4db76861420" providerId="LiveId" clId="{0A445157-A703-4EC1-9A2B-4126737C99BB}" dt="2023-06-01T21:11:25.422" v="1814" actId="478"/>
          <ac:picMkLst>
            <pc:docMk/>
            <pc:sldMk cId="1651719897" sldId="706"/>
            <ac:picMk id="27" creationId="{D996B5FA-5DCF-35CF-A74C-FFA1CA5572B7}"/>
          </ac:picMkLst>
        </pc:picChg>
        <pc:picChg chg="add del mod">
          <ac:chgData name="Rafael Aronis" userId="a6a7f4db76861420" providerId="LiveId" clId="{0A445157-A703-4EC1-9A2B-4126737C99BB}" dt="2023-06-01T21:13:08.198" v="1913" actId="478"/>
          <ac:picMkLst>
            <pc:docMk/>
            <pc:sldMk cId="1651719897" sldId="706"/>
            <ac:picMk id="29" creationId="{70143903-169F-309E-C31E-AD371FEC6E46}"/>
          </ac:picMkLst>
        </pc:picChg>
        <pc:picChg chg="add del mod">
          <ac:chgData name="Rafael Aronis" userId="a6a7f4db76861420" providerId="LiveId" clId="{0A445157-A703-4EC1-9A2B-4126737C99BB}" dt="2023-06-01T21:13:08.198" v="1913" actId="478"/>
          <ac:picMkLst>
            <pc:docMk/>
            <pc:sldMk cId="1651719897" sldId="706"/>
            <ac:picMk id="31" creationId="{F65AE6B4-C7F6-47D9-3734-B2F55D669E26}"/>
          </ac:picMkLst>
        </pc:picChg>
        <pc:picChg chg="add del mod">
          <ac:chgData name="Rafael Aronis" userId="a6a7f4db76861420" providerId="LiveId" clId="{0A445157-A703-4EC1-9A2B-4126737C99BB}" dt="2023-06-01T21:13:29.126" v="1938" actId="478"/>
          <ac:picMkLst>
            <pc:docMk/>
            <pc:sldMk cId="1651719897" sldId="706"/>
            <ac:picMk id="32" creationId="{91652106-22F0-6A56-ED33-782B15B3170C}"/>
          </ac:picMkLst>
        </pc:picChg>
        <pc:picChg chg="add del mod">
          <ac:chgData name="Rafael Aronis" userId="a6a7f4db76861420" providerId="LiveId" clId="{0A445157-A703-4EC1-9A2B-4126737C99BB}" dt="2023-06-01T21:13:29.126" v="1938" actId="478"/>
          <ac:picMkLst>
            <pc:docMk/>
            <pc:sldMk cId="1651719897" sldId="706"/>
            <ac:picMk id="33" creationId="{BC18E081-5E97-77D4-7125-A9FFC0975DA9}"/>
          </ac:picMkLst>
        </pc:picChg>
        <pc:picChg chg="add del mod">
          <ac:chgData name="Rafael Aronis" userId="a6a7f4db76861420" providerId="LiveId" clId="{0A445157-A703-4EC1-9A2B-4126737C99BB}" dt="2023-06-01T21:13:29.126" v="1938" actId="478"/>
          <ac:picMkLst>
            <pc:docMk/>
            <pc:sldMk cId="1651719897" sldId="706"/>
            <ac:picMk id="34" creationId="{E71B22DF-CA4B-0759-BD95-714C487E2862}"/>
          </ac:picMkLst>
        </pc:picChg>
        <pc:picChg chg="add mod">
          <ac:chgData name="Rafael Aronis" userId="a6a7f4db76861420" providerId="LiveId" clId="{0A445157-A703-4EC1-9A2B-4126737C99BB}" dt="2023-06-01T21:11:41.065" v="1905" actId="1036"/>
          <ac:picMkLst>
            <pc:docMk/>
            <pc:sldMk cId="1651719897" sldId="706"/>
            <ac:picMk id="38" creationId="{7C3990B1-9403-93E2-280C-CB86120FC40A}"/>
          </ac:picMkLst>
        </pc:picChg>
        <pc:picChg chg="add mod">
          <ac:chgData name="Rafael Aronis" userId="a6a7f4db76861420" providerId="LiveId" clId="{0A445157-A703-4EC1-9A2B-4126737C99BB}" dt="2023-06-01T21:13:36.072" v="1941" actId="1035"/>
          <ac:picMkLst>
            <pc:docMk/>
            <pc:sldMk cId="1651719897" sldId="706"/>
            <ac:picMk id="40" creationId="{00F1B003-FF99-6C4C-1E1A-80A815EF2DBD}"/>
          </ac:picMkLst>
        </pc:picChg>
        <pc:picChg chg="add del mod">
          <ac:chgData name="Rafael Aronis" userId="a6a7f4db76861420" providerId="LiveId" clId="{0A445157-A703-4EC1-9A2B-4126737C99BB}" dt="2023-06-01T21:20:47.509" v="2026" actId="478"/>
          <ac:picMkLst>
            <pc:docMk/>
            <pc:sldMk cId="1651719897" sldId="706"/>
            <ac:picMk id="42" creationId="{5EE5336D-71E2-A381-ED42-BED9F20B1FE6}"/>
          </ac:picMkLst>
        </pc:picChg>
        <pc:picChg chg="add mod">
          <ac:chgData name="Rafael Aronis" userId="a6a7f4db76861420" providerId="LiveId" clId="{0A445157-A703-4EC1-9A2B-4126737C99BB}" dt="2023-06-01T21:20:55.032" v="2104" actId="1037"/>
          <ac:picMkLst>
            <pc:docMk/>
            <pc:sldMk cId="1651719897" sldId="706"/>
            <ac:picMk id="44" creationId="{39C2645A-E4B3-DFCE-88F0-D84587ADD32E}"/>
          </ac:picMkLst>
        </pc:picChg>
        <pc:cxnChg chg="add del mod">
          <ac:chgData name="Rafael Aronis" userId="a6a7f4db76861420" providerId="LiveId" clId="{0A445157-A703-4EC1-9A2B-4126737C99BB}" dt="2023-06-01T21:11:26.530" v="1815" actId="478"/>
          <ac:cxnSpMkLst>
            <pc:docMk/>
            <pc:sldMk cId="1651719897" sldId="706"/>
            <ac:cxnSpMk id="28" creationId="{EADBC604-84A1-FDE7-89DE-326A702152E6}"/>
          </ac:cxnSpMkLst>
        </pc:cxnChg>
        <pc:cxnChg chg="add del mod">
          <ac:chgData name="Rafael Aronis" userId="a6a7f4db76861420" providerId="LiveId" clId="{0A445157-A703-4EC1-9A2B-4126737C99BB}" dt="2023-06-01T21:13:08.198" v="1913" actId="478"/>
          <ac:cxnSpMkLst>
            <pc:docMk/>
            <pc:sldMk cId="1651719897" sldId="706"/>
            <ac:cxnSpMk id="30" creationId="{1261B41A-0C32-5030-DD67-A07B8F2E7474}"/>
          </ac:cxnSpMkLst>
        </pc:cxnChg>
        <pc:cxnChg chg="add del mod">
          <ac:chgData name="Rafael Aronis" userId="a6a7f4db76861420" providerId="LiveId" clId="{0A445157-A703-4EC1-9A2B-4126737C99BB}" dt="2023-06-01T21:13:29.126" v="1938" actId="478"/>
          <ac:cxnSpMkLst>
            <pc:docMk/>
            <pc:sldMk cId="1651719897" sldId="706"/>
            <ac:cxnSpMk id="35" creationId="{AEE539F2-1175-840D-A553-63C67AAECE41}"/>
          </ac:cxnSpMkLst>
        </pc:cxnChg>
        <pc:cxnChg chg="add del mod">
          <ac:chgData name="Rafael Aronis" userId="a6a7f4db76861420" providerId="LiveId" clId="{0A445157-A703-4EC1-9A2B-4126737C99BB}" dt="2023-06-01T21:13:31.862" v="1939" actId="478"/>
          <ac:cxnSpMkLst>
            <pc:docMk/>
            <pc:sldMk cId="1651719897" sldId="706"/>
            <ac:cxnSpMk id="36" creationId="{E50B316B-40A0-E995-35E8-3360157B66FB}"/>
          </ac:cxnSpMkLst>
        </pc:cxnChg>
      </pc:sldChg>
      <pc:sldChg chg="addSp delSp modSp add mod">
        <pc:chgData name="Rafael Aronis" userId="a6a7f4db76861420" providerId="LiveId" clId="{0A445157-A703-4EC1-9A2B-4126737C99BB}" dt="2023-06-02T08:21:28.475" v="2632" actId="408"/>
        <pc:sldMkLst>
          <pc:docMk/>
          <pc:sldMk cId="2214705257" sldId="707"/>
        </pc:sldMkLst>
        <pc:spChg chg="mod">
          <ac:chgData name="Rafael Aronis" userId="a6a7f4db76861420" providerId="LiveId" clId="{0A445157-A703-4EC1-9A2B-4126737C99BB}" dt="2023-06-01T19:21:40.508" v="147" actId="20577"/>
          <ac:spMkLst>
            <pc:docMk/>
            <pc:sldMk cId="2214705257" sldId="707"/>
            <ac:spMk id="2" creationId="{F08B2903-7CA4-C655-E786-5A52B3A4BC28}"/>
          </ac:spMkLst>
        </pc:spChg>
        <pc:spChg chg="add del">
          <ac:chgData name="Rafael Aronis" userId="a6a7f4db76861420" providerId="LiveId" clId="{0A445157-A703-4EC1-9A2B-4126737C99BB}" dt="2023-06-01T19:20:32.164" v="127" actId="22"/>
          <ac:spMkLst>
            <pc:docMk/>
            <pc:sldMk cId="2214705257" sldId="707"/>
            <ac:spMk id="6" creationId="{7F1208DC-AC56-4CD5-F2D6-50821C66468E}"/>
          </ac:spMkLst>
        </pc:spChg>
        <pc:spChg chg="mod">
          <ac:chgData name="Rafael Aronis" userId="a6a7f4db76861420" providerId="LiveId" clId="{0A445157-A703-4EC1-9A2B-4126737C99BB}" dt="2023-06-02T07:16:10.021" v="2255" actId="20577"/>
          <ac:spMkLst>
            <pc:docMk/>
            <pc:sldMk cId="2214705257" sldId="707"/>
            <ac:spMk id="8" creationId="{91AFDCC9-8756-8839-F0C2-2CD404D0B2C9}"/>
          </ac:spMkLst>
        </pc:spChg>
        <pc:spChg chg="del">
          <ac:chgData name="Rafael Aronis" userId="a6a7f4db76861420" providerId="LiveId" clId="{0A445157-A703-4EC1-9A2B-4126737C99BB}" dt="2023-06-01T19:20:28.009" v="125" actId="478"/>
          <ac:spMkLst>
            <pc:docMk/>
            <pc:sldMk cId="2214705257" sldId="707"/>
            <ac:spMk id="14" creationId="{66567908-5659-B319-92C2-0F3B512EE9E0}"/>
          </ac:spMkLst>
        </pc:spChg>
        <pc:spChg chg="del">
          <ac:chgData name="Rafael Aronis" userId="a6a7f4db76861420" providerId="LiveId" clId="{0A445157-A703-4EC1-9A2B-4126737C99BB}" dt="2023-06-01T19:20:28.009" v="125" actId="478"/>
          <ac:spMkLst>
            <pc:docMk/>
            <pc:sldMk cId="2214705257" sldId="707"/>
            <ac:spMk id="15" creationId="{EE456A99-8309-58F8-556F-ACAF95C9870D}"/>
          </ac:spMkLst>
        </pc:spChg>
        <pc:spChg chg="del">
          <ac:chgData name="Rafael Aronis" userId="a6a7f4db76861420" providerId="LiveId" clId="{0A445157-A703-4EC1-9A2B-4126737C99BB}" dt="2023-06-01T19:20:28.009" v="125" actId="478"/>
          <ac:spMkLst>
            <pc:docMk/>
            <pc:sldMk cId="2214705257" sldId="707"/>
            <ac:spMk id="16" creationId="{C82B1E71-BFB6-6C79-D5D6-07302009DE36}"/>
          </ac:spMkLst>
        </pc:spChg>
        <pc:spChg chg="mod">
          <ac:chgData name="Rafael Aronis" userId="a6a7f4db76861420" providerId="LiveId" clId="{0A445157-A703-4EC1-9A2B-4126737C99BB}" dt="2023-06-01T19:24:24.104" v="184"/>
          <ac:spMkLst>
            <pc:docMk/>
            <pc:sldMk cId="2214705257" sldId="707"/>
            <ac:spMk id="39" creationId="{F84E6478-7DEE-4E67-9986-94394BBB3281}"/>
          </ac:spMkLst>
        </pc:spChg>
        <pc:spChg chg="mod">
          <ac:chgData name="Rafael Aronis" userId="a6a7f4db76861420" providerId="LiveId" clId="{0A445157-A703-4EC1-9A2B-4126737C99BB}" dt="2023-06-01T19:24:24.104" v="184"/>
          <ac:spMkLst>
            <pc:docMk/>
            <pc:sldMk cId="2214705257" sldId="707"/>
            <ac:spMk id="40" creationId="{A01805BC-6072-DDE4-172B-9B452BEADC85}"/>
          </ac:spMkLst>
        </pc:spChg>
        <pc:spChg chg="add del mod">
          <ac:chgData name="Rafael Aronis" userId="a6a7f4db76861420" providerId="LiveId" clId="{0A445157-A703-4EC1-9A2B-4126737C99BB}" dt="2023-06-01T19:28:23.891" v="321"/>
          <ac:spMkLst>
            <pc:docMk/>
            <pc:sldMk cId="2214705257" sldId="707"/>
            <ac:spMk id="45" creationId="{E229F71F-54EE-1278-290D-7E7A760F7E8C}"/>
          </ac:spMkLst>
        </pc:spChg>
        <pc:spChg chg="add del mod">
          <ac:chgData name="Rafael Aronis" userId="a6a7f4db76861420" providerId="LiveId" clId="{0A445157-A703-4EC1-9A2B-4126737C99BB}" dt="2023-06-02T07:15:44.701" v="2250" actId="1037"/>
          <ac:spMkLst>
            <pc:docMk/>
            <pc:sldMk cId="2214705257" sldId="707"/>
            <ac:spMk id="47" creationId="{F1A22152-1B67-2454-B373-5F9ED639F5FE}"/>
          </ac:spMkLst>
        </pc:spChg>
        <pc:spChg chg="add del mod">
          <ac:chgData name="Rafael Aronis" userId="a6a7f4db76861420" providerId="LiveId" clId="{0A445157-A703-4EC1-9A2B-4126737C99BB}" dt="2023-06-01T19:32:06.287" v="408" actId="767"/>
          <ac:spMkLst>
            <pc:docMk/>
            <pc:sldMk cId="2214705257" sldId="707"/>
            <ac:spMk id="48" creationId="{74CF4CE1-F700-E22A-B06B-72238F873EAD}"/>
          </ac:spMkLst>
        </pc:spChg>
        <pc:grpChg chg="del">
          <ac:chgData name="Rafael Aronis" userId="a6a7f4db76861420" providerId="LiveId" clId="{0A445157-A703-4EC1-9A2B-4126737C99BB}" dt="2023-06-01T19:20:28.009" v="125" actId="478"/>
          <ac:grpSpMkLst>
            <pc:docMk/>
            <pc:sldMk cId="2214705257" sldId="707"/>
            <ac:grpSpMk id="3" creationId="{D92360C1-4485-63D4-E7D8-790A7FBA5E54}"/>
          </ac:grpSpMkLst>
        </pc:grpChg>
        <pc:grpChg chg="del">
          <ac:chgData name="Rafael Aronis" userId="a6a7f4db76861420" providerId="LiveId" clId="{0A445157-A703-4EC1-9A2B-4126737C99BB}" dt="2023-06-01T19:20:28.009" v="125" actId="478"/>
          <ac:grpSpMkLst>
            <pc:docMk/>
            <pc:sldMk cId="2214705257" sldId="707"/>
            <ac:grpSpMk id="11" creationId="{8B8251E3-DF12-35E5-A015-D517D0E34138}"/>
          </ac:grpSpMkLst>
        </pc:grpChg>
        <pc:grpChg chg="del">
          <ac:chgData name="Rafael Aronis" userId="a6a7f4db76861420" providerId="LiveId" clId="{0A445157-A703-4EC1-9A2B-4126737C99BB}" dt="2023-06-01T19:20:28.009" v="125" actId="478"/>
          <ac:grpSpMkLst>
            <pc:docMk/>
            <pc:sldMk cId="2214705257" sldId="707"/>
            <ac:grpSpMk id="17" creationId="{D30A144D-7FC3-A371-E795-AC7F74B91D96}"/>
          </ac:grpSpMkLst>
        </pc:grpChg>
        <pc:grpChg chg="del">
          <ac:chgData name="Rafael Aronis" userId="a6a7f4db76861420" providerId="LiveId" clId="{0A445157-A703-4EC1-9A2B-4126737C99BB}" dt="2023-06-01T19:20:28.009" v="125" actId="478"/>
          <ac:grpSpMkLst>
            <pc:docMk/>
            <pc:sldMk cId="2214705257" sldId="707"/>
            <ac:grpSpMk id="20" creationId="{BE708B07-D0A0-DAAA-3B16-4EB0204BC463}"/>
          </ac:grpSpMkLst>
        </pc:grpChg>
        <pc:grpChg chg="del">
          <ac:chgData name="Rafael Aronis" userId="a6a7f4db76861420" providerId="LiveId" clId="{0A445157-A703-4EC1-9A2B-4126737C99BB}" dt="2023-06-01T19:20:28.009" v="125" actId="478"/>
          <ac:grpSpMkLst>
            <pc:docMk/>
            <pc:sldMk cId="2214705257" sldId="707"/>
            <ac:grpSpMk id="23" creationId="{DB9F68B7-3A5F-727F-2A38-C0B9F0D6A92E}"/>
          </ac:grpSpMkLst>
        </pc:grpChg>
        <pc:grpChg chg="add mod">
          <ac:chgData name="Rafael Aronis" userId="a6a7f4db76861420" providerId="LiveId" clId="{0A445157-A703-4EC1-9A2B-4126737C99BB}" dt="2023-06-02T08:21:28.475" v="2632" actId="408"/>
          <ac:grpSpMkLst>
            <pc:docMk/>
            <pc:sldMk cId="2214705257" sldId="707"/>
            <ac:grpSpMk id="38" creationId="{5C1FFE7E-3890-E37F-28E5-1616AA4C2035}"/>
          </ac:grpSpMkLst>
        </pc:grpChg>
        <pc:picChg chg="del">
          <ac:chgData name="Rafael Aronis" userId="a6a7f4db76861420" providerId="LiveId" clId="{0A445157-A703-4EC1-9A2B-4126737C99BB}" dt="2023-06-01T19:20:28.009" v="125" actId="478"/>
          <ac:picMkLst>
            <pc:docMk/>
            <pc:sldMk cId="2214705257" sldId="707"/>
            <ac:picMk id="26" creationId="{66B8B05C-871B-9BE5-5937-76E2F635BA5E}"/>
          </ac:picMkLst>
        </pc:picChg>
        <pc:picChg chg="del">
          <ac:chgData name="Rafael Aronis" userId="a6a7f4db76861420" providerId="LiveId" clId="{0A445157-A703-4EC1-9A2B-4126737C99BB}" dt="2023-06-01T19:20:28.009" v="125" actId="478"/>
          <ac:picMkLst>
            <pc:docMk/>
            <pc:sldMk cId="2214705257" sldId="707"/>
            <ac:picMk id="27" creationId="{D996B5FA-5DCF-35CF-A74C-FFA1CA5572B7}"/>
          </ac:picMkLst>
        </pc:picChg>
        <pc:picChg chg="del">
          <ac:chgData name="Rafael Aronis" userId="a6a7f4db76861420" providerId="LiveId" clId="{0A445157-A703-4EC1-9A2B-4126737C99BB}" dt="2023-06-01T19:20:28.009" v="125" actId="478"/>
          <ac:picMkLst>
            <pc:docMk/>
            <pc:sldMk cId="2214705257" sldId="707"/>
            <ac:picMk id="29" creationId="{70143903-169F-309E-C31E-AD371FEC6E46}"/>
          </ac:picMkLst>
        </pc:picChg>
        <pc:picChg chg="del">
          <ac:chgData name="Rafael Aronis" userId="a6a7f4db76861420" providerId="LiveId" clId="{0A445157-A703-4EC1-9A2B-4126737C99BB}" dt="2023-06-01T19:20:28.009" v="125" actId="478"/>
          <ac:picMkLst>
            <pc:docMk/>
            <pc:sldMk cId="2214705257" sldId="707"/>
            <ac:picMk id="31" creationId="{F65AE6B4-C7F6-47D9-3734-B2F55D669E26}"/>
          </ac:picMkLst>
        </pc:picChg>
        <pc:picChg chg="del">
          <ac:chgData name="Rafael Aronis" userId="a6a7f4db76861420" providerId="LiveId" clId="{0A445157-A703-4EC1-9A2B-4126737C99BB}" dt="2023-06-01T19:20:28.009" v="125" actId="478"/>
          <ac:picMkLst>
            <pc:docMk/>
            <pc:sldMk cId="2214705257" sldId="707"/>
            <ac:picMk id="32" creationId="{91652106-22F0-6A56-ED33-782B15B3170C}"/>
          </ac:picMkLst>
        </pc:picChg>
        <pc:picChg chg="del">
          <ac:chgData name="Rafael Aronis" userId="a6a7f4db76861420" providerId="LiveId" clId="{0A445157-A703-4EC1-9A2B-4126737C99BB}" dt="2023-06-01T19:20:28.009" v="125" actId="478"/>
          <ac:picMkLst>
            <pc:docMk/>
            <pc:sldMk cId="2214705257" sldId="707"/>
            <ac:picMk id="33" creationId="{BC18E081-5E97-77D4-7125-A9FFC0975DA9}"/>
          </ac:picMkLst>
        </pc:picChg>
        <pc:picChg chg="del">
          <ac:chgData name="Rafael Aronis" userId="a6a7f4db76861420" providerId="LiveId" clId="{0A445157-A703-4EC1-9A2B-4126737C99BB}" dt="2023-06-01T19:20:28.009" v="125" actId="478"/>
          <ac:picMkLst>
            <pc:docMk/>
            <pc:sldMk cId="2214705257" sldId="707"/>
            <ac:picMk id="34" creationId="{E71B22DF-CA4B-0759-BD95-714C487E2862}"/>
          </ac:picMkLst>
        </pc:picChg>
        <pc:picChg chg="add mod">
          <ac:chgData name="Rafael Aronis" userId="a6a7f4db76861420" providerId="LiveId" clId="{0A445157-A703-4EC1-9A2B-4126737C99BB}" dt="2023-06-02T08:21:28.475" v="2632" actId="408"/>
          <ac:picMkLst>
            <pc:docMk/>
            <pc:sldMk cId="2214705257" sldId="707"/>
            <ac:picMk id="37" creationId="{94AE250B-77DE-CE64-40C5-94ACB98694F1}"/>
          </ac:picMkLst>
        </pc:picChg>
        <pc:picChg chg="add del mod">
          <ac:chgData name="Rafael Aronis" userId="a6a7f4db76861420" providerId="LiveId" clId="{0A445157-A703-4EC1-9A2B-4126737C99BB}" dt="2023-06-01T19:25:24.539" v="194" actId="478"/>
          <ac:picMkLst>
            <pc:docMk/>
            <pc:sldMk cId="2214705257" sldId="707"/>
            <ac:picMk id="42" creationId="{BAB76BE4-BD99-B78E-2677-B631D09A8927}"/>
          </ac:picMkLst>
        </pc:picChg>
        <pc:picChg chg="add del mod">
          <ac:chgData name="Rafael Aronis" userId="a6a7f4db76861420" providerId="LiveId" clId="{0A445157-A703-4EC1-9A2B-4126737C99BB}" dt="2023-06-02T07:15:11.954" v="2139" actId="478"/>
          <ac:picMkLst>
            <pc:docMk/>
            <pc:sldMk cId="2214705257" sldId="707"/>
            <ac:picMk id="44" creationId="{A1ED793A-AEAF-9FF1-6320-14761C8FE365}"/>
          </ac:picMkLst>
        </pc:picChg>
        <pc:picChg chg="add mod">
          <ac:chgData name="Rafael Aronis" userId="a6a7f4db76861420" providerId="LiveId" clId="{0A445157-A703-4EC1-9A2B-4126737C99BB}" dt="2023-06-02T08:21:28.475" v="2632" actId="408"/>
          <ac:picMkLst>
            <pc:docMk/>
            <pc:sldMk cId="2214705257" sldId="707"/>
            <ac:picMk id="50" creationId="{F8575BCE-EF2D-9777-0C8D-1CBAB46991B6}"/>
          </ac:picMkLst>
        </pc:picChg>
        <pc:cxnChg chg="del">
          <ac:chgData name="Rafael Aronis" userId="a6a7f4db76861420" providerId="LiveId" clId="{0A445157-A703-4EC1-9A2B-4126737C99BB}" dt="2023-06-01T19:20:28.009" v="125" actId="478"/>
          <ac:cxnSpMkLst>
            <pc:docMk/>
            <pc:sldMk cId="2214705257" sldId="707"/>
            <ac:cxnSpMk id="28" creationId="{EADBC604-84A1-FDE7-89DE-326A702152E6}"/>
          </ac:cxnSpMkLst>
        </pc:cxnChg>
        <pc:cxnChg chg="del">
          <ac:chgData name="Rafael Aronis" userId="a6a7f4db76861420" providerId="LiveId" clId="{0A445157-A703-4EC1-9A2B-4126737C99BB}" dt="2023-06-01T19:20:28.009" v="125" actId="478"/>
          <ac:cxnSpMkLst>
            <pc:docMk/>
            <pc:sldMk cId="2214705257" sldId="707"/>
            <ac:cxnSpMk id="30" creationId="{1261B41A-0C32-5030-DD67-A07B8F2E7474}"/>
          </ac:cxnSpMkLst>
        </pc:cxnChg>
        <pc:cxnChg chg="del">
          <ac:chgData name="Rafael Aronis" userId="a6a7f4db76861420" providerId="LiveId" clId="{0A445157-A703-4EC1-9A2B-4126737C99BB}" dt="2023-06-01T19:20:28.009" v="125" actId="478"/>
          <ac:cxnSpMkLst>
            <pc:docMk/>
            <pc:sldMk cId="2214705257" sldId="707"/>
            <ac:cxnSpMk id="35" creationId="{AEE539F2-1175-840D-A553-63C67AAECE41}"/>
          </ac:cxnSpMkLst>
        </pc:cxnChg>
        <pc:cxnChg chg="del">
          <ac:chgData name="Rafael Aronis" userId="a6a7f4db76861420" providerId="LiveId" clId="{0A445157-A703-4EC1-9A2B-4126737C99BB}" dt="2023-06-01T19:20:28.009" v="125" actId="478"/>
          <ac:cxnSpMkLst>
            <pc:docMk/>
            <pc:sldMk cId="2214705257" sldId="707"/>
            <ac:cxnSpMk id="36" creationId="{E50B316B-40A0-E995-35E8-3360157B66FB}"/>
          </ac:cxnSpMkLst>
        </pc:cxnChg>
      </pc:sldChg>
      <pc:sldChg chg="addSp delSp modSp add mod">
        <pc:chgData name="Rafael Aronis" userId="a6a7f4db76861420" providerId="LiveId" clId="{0A445157-A703-4EC1-9A2B-4126737C99BB}" dt="2023-06-02T11:11:40.656" v="2739" actId="14100"/>
        <pc:sldMkLst>
          <pc:docMk/>
          <pc:sldMk cId="2050632145" sldId="708"/>
        </pc:sldMkLst>
        <pc:spChg chg="mod">
          <ac:chgData name="Rafael Aronis" userId="a6a7f4db76861420" providerId="LiveId" clId="{0A445157-A703-4EC1-9A2B-4126737C99BB}" dt="2023-06-01T19:36:00.421" v="436"/>
          <ac:spMkLst>
            <pc:docMk/>
            <pc:sldMk cId="2050632145" sldId="708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2T07:16:23.280" v="2256"/>
          <ac:spMkLst>
            <pc:docMk/>
            <pc:sldMk cId="2050632145" sldId="708"/>
            <ac:spMk id="8" creationId="{91AFDCC9-8756-8839-F0C2-2CD404D0B2C9}"/>
          </ac:spMkLst>
        </pc:spChg>
        <pc:spChg chg="mod">
          <ac:chgData name="Rafael Aronis" userId="a6a7f4db76861420" providerId="LiveId" clId="{0A445157-A703-4EC1-9A2B-4126737C99BB}" dt="2023-06-02T11:11:15.837" v="2707" actId="20577"/>
          <ac:spMkLst>
            <pc:docMk/>
            <pc:sldMk cId="2050632145" sldId="708"/>
            <ac:spMk id="13" creationId="{8001F3AB-8488-CF9A-39AE-F71661DB505D}"/>
          </ac:spMkLst>
        </pc:spChg>
        <pc:spChg chg="mod">
          <ac:chgData name="Rafael Aronis" userId="a6a7f4db76861420" providerId="LiveId" clId="{0A445157-A703-4EC1-9A2B-4126737C99BB}" dt="2023-06-02T11:10:33.514" v="2665"/>
          <ac:spMkLst>
            <pc:docMk/>
            <pc:sldMk cId="2050632145" sldId="708"/>
            <ac:spMk id="14" creationId="{AB1362E9-7556-1C5C-1533-949B5E12795A}"/>
          </ac:spMkLst>
        </pc:spChg>
        <pc:grpChg chg="add mod">
          <ac:chgData name="Rafael Aronis" userId="a6a7f4db76861420" providerId="LiveId" clId="{0A445157-A703-4EC1-9A2B-4126737C99BB}" dt="2023-06-02T11:11:28.434" v="2735" actId="554"/>
          <ac:grpSpMkLst>
            <pc:docMk/>
            <pc:sldMk cId="2050632145" sldId="708"/>
            <ac:grpSpMk id="12" creationId="{6DED2F4C-07EF-67A1-C63F-0866C02DF560}"/>
          </ac:grpSpMkLst>
        </pc:grpChg>
        <pc:graphicFrameChg chg="add del mod modGraphic">
          <ac:chgData name="Rafael Aronis" userId="a6a7f4db76861420" providerId="LiveId" clId="{0A445157-A703-4EC1-9A2B-4126737C99BB}" dt="2023-06-01T19:23:07.359" v="169" actId="478"/>
          <ac:graphicFrameMkLst>
            <pc:docMk/>
            <pc:sldMk cId="2050632145" sldId="708"/>
            <ac:graphicFrameMk id="6" creationId="{D644B6E3-0E96-522B-B740-0CF0C9017144}"/>
          </ac:graphicFrameMkLst>
        </pc:graphicFrameChg>
        <pc:picChg chg="add del">
          <ac:chgData name="Rafael Aronis" userId="a6a7f4db76861420" providerId="LiveId" clId="{0A445157-A703-4EC1-9A2B-4126737C99BB}" dt="2023-06-01T19:22:29.070" v="154" actId="478"/>
          <ac:picMkLst>
            <pc:docMk/>
            <pc:sldMk cId="2050632145" sldId="708"/>
            <ac:picMk id="5" creationId="{A8BE0D07-3AB7-89DE-C65A-2FF88B8D32C3}"/>
          </ac:picMkLst>
        </pc:picChg>
        <pc:picChg chg="add del mod">
          <ac:chgData name="Rafael Aronis" userId="a6a7f4db76861420" providerId="LiveId" clId="{0A445157-A703-4EC1-9A2B-4126737C99BB}" dt="2023-06-01T19:36:16.165" v="437" actId="478"/>
          <ac:picMkLst>
            <pc:docMk/>
            <pc:sldMk cId="2050632145" sldId="708"/>
            <ac:picMk id="9" creationId="{1A7D727E-5663-B4A3-5E84-436839CB9D23}"/>
          </ac:picMkLst>
        </pc:picChg>
        <pc:picChg chg="add mod">
          <ac:chgData name="Rafael Aronis" userId="a6a7f4db76861420" providerId="LiveId" clId="{0A445157-A703-4EC1-9A2B-4126737C99BB}" dt="2023-06-02T11:11:40.656" v="2739" actId="14100"/>
          <ac:picMkLst>
            <pc:docMk/>
            <pc:sldMk cId="2050632145" sldId="708"/>
            <ac:picMk id="11" creationId="{F233CBE3-0CDB-880C-6CD4-D971E07FDCDA}"/>
          </ac:picMkLst>
        </pc:picChg>
      </pc:sldChg>
      <pc:sldChg chg="addSp delSp modSp add mod">
        <pc:chgData name="Rafael Aronis" userId="a6a7f4db76861420" providerId="LiveId" clId="{0A445157-A703-4EC1-9A2B-4126737C99BB}" dt="2023-06-01T20:26:02.663" v="1183" actId="5793"/>
        <pc:sldMkLst>
          <pc:docMk/>
          <pc:sldMk cId="1976024018" sldId="709"/>
        </pc:sldMkLst>
        <pc:spChg chg="mod">
          <ac:chgData name="Rafael Aronis" userId="a6a7f4db76861420" providerId="LiveId" clId="{0A445157-A703-4EC1-9A2B-4126737C99BB}" dt="2023-06-01T19:38:20.165" v="459" actId="20577"/>
          <ac:spMkLst>
            <pc:docMk/>
            <pc:sldMk cId="1976024018" sldId="709"/>
            <ac:spMk id="2" creationId="{F08B2903-7CA4-C655-E786-5A52B3A4BC28}"/>
          </ac:spMkLst>
        </pc:spChg>
        <pc:spChg chg="add del">
          <ac:chgData name="Rafael Aronis" userId="a6a7f4db76861420" providerId="LiveId" clId="{0A445157-A703-4EC1-9A2B-4126737C99BB}" dt="2023-06-01T19:38:55.608" v="462" actId="22"/>
          <ac:spMkLst>
            <pc:docMk/>
            <pc:sldMk cId="1976024018" sldId="709"/>
            <ac:spMk id="5" creationId="{0AF1A445-B38A-3B37-C023-7F4AC5E1B5F0}"/>
          </ac:spMkLst>
        </pc:spChg>
        <pc:spChg chg="mod">
          <ac:chgData name="Rafael Aronis" userId="a6a7f4db76861420" providerId="LiveId" clId="{0A445157-A703-4EC1-9A2B-4126737C99BB}" dt="2023-06-01T20:26:02.663" v="1183" actId="5793"/>
          <ac:spMkLst>
            <pc:docMk/>
            <pc:sldMk cId="1976024018" sldId="709"/>
            <ac:spMk id="7" creationId="{994FD6B9-ABFF-09C5-D83B-A0B0D0238DB1}"/>
          </ac:spMkLst>
        </pc:spChg>
        <pc:spChg chg="mod">
          <ac:chgData name="Rafael Aronis" userId="a6a7f4db76861420" providerId="LiveId" clId="{0A445157-A703-4EC1-9A2B-4126737C99BB}" dt="2023-06-01T20:24:36.115" v="1173" actId="20577"/>
          <ac:spMkLst>
            <pc:docMk/>
            <pc:sldMk cId="1976024018" sldId="709"/>
            <ac:spMk id="8" creationId="{91AFDCC9-8756-8839-F0C2-2CD404D0B2C9}"/>
          </ac:spMkLst>
        </pc:spChg>
        <pc:spChg chg="mod">
          <ac:chgData name="Rafael Aronis" userId="a6a7f4db76861420" providerId="LiveId" clId="{0A445157-A703-4EC1-9A2B-4126737C99BB}" dt="2023-06-01T20:15:29.211" v="1025" actId="948"/>
          <ac:spMkLst>
            <pc:docMk/>
            <pc:sldMk cId="1976024018" sldId="709"/>
            <ac:spMk id="10" creationId="{34E1E4B7-8093-766B-2887-A8496576DC84}"/>
          </ac:spMkLst>
        </pc:spChg>
        <pc:grpChg chg="add mod">
          <ac:chgData name="Rafael Aronis" userId="a6a7f4db76861420" providerId="LiveId" clId="{0A445157-A703-4EC1-9A2B-4126737C99BB}" dt="2023-06-01T19:47:25.322" v="618" actId="12789"/>
          <ac:grpSpMkLst>
            <pc:docMk/>
            <pc:sldMk cId="1976024018" sldId="709"/>
            <ac:grpSpMk id="6" creationId="{E72BC027-763D-8CDC-DD94-6D1E8DEE196C}"/>
          </ac:grpSpMkLst>
        </pc:grpChg>
        <pc:grpChg chg="add del mod">
          <ac:chgData name="Rafael Aronis" userId="a6a7f4db76861420" providerId="LiveId" clId="{0A445157-A703-4EC1-9A2B-4126737C99BB}" dt="2023-06-01T19:48:15.685" v="632" actId="165"/>
          <ac:grpSpMkLst>
            <pc:docMk/>
            <pc:sldMk cId="1976024018" sldId="709"/>
            <ac:grpSpMk id="25" creationId="{8CCA5311-915D-7BDD-7F3A-D18D7DE86319}"/>
          </ac:grpSpMkLst>
        </pc:grpChg>
        <pc:grpChg chg="add del mod">
          <ac:chgData name="Rafael Aronis" userId="a6a7f4db76861420" providerId="LiveId" clId="{0A445157-A703-4EC1-9A2B-4126737C99BB}" dt="2023-06-01T19:48:15.685" v="632" actId="165"/>
          <ac:grpSpMkLst>
            <pc:docMk/>
            <pc:sldMk cId="1976024018" sldId="709"/>
            <ac:grpSpMk id="26" creationId="{5C3C7241-66E9-0954-7C41-349FC449DB6D}"/>
          </ac:grpSpMkLst>
        </pc:grpChg>
        <pc:grpChg chg="add del mod">
          <ac:chgData name="Rafael Aronis" userId="a6a7f4db76861420" providerId="LiveId" clId="{0A445157-A703-4EC1-9A2B-4126737C99BB}" dt="2023-06-01T19:54:19.610" v="777" actId="478"/>
          <ac:grpSpMkLst>
            <pc:docMk/>
            <pc:sldMk cId="1976024018" sldId="709"/>
            <ac:grpSpMk id="27" creationId="{34977D74-389F-D528-AB37-37B63293731B}"/>
          </ac:grpSpMkLst>
        </pc:grpChg>
        <pc:grpChg chg="add del mod">
          <ac:chgData name="Rafael Aronis" userId="a6a7f4db76861420" providerId="LiveId" clId="{0A445157-A703-4EC1-9A2B-4126737C99BB}" dt="2023-06-01T19:54:19.610" v="777" actId="478"/>
          <ac:grpSpMkLst>
            <pc:docMk/>
            <pc:sldMk cId="1976024018" sldId="709"/>
            <ac:grpSpMk id="28" creationId="{5FB7BC82-5652-4323-48E2-B5ADDCA813C5}"/>
          </ac:grpSpMkLst>
        </pc:grpChg>
        <pc:grpChg chg="add del mod">
          <ac:chgData name="Rafael Aronis" userId="a6a7f4db76861420" providerId="LiveId" clId="{0A445157-A703-4EC1-9A2B-4126737C99BB}" dt="2023-06-01T19:54:19.610" v="777" actId="478"/>
          <ac:grpSpMkLst>
            <pc:docMk/>
            <pc:sldMk cId="1976024018" sldId="709"/>
            <ac:grpSpMk id="29" creationId="{05CEBDE5-5F01-E27B-F3A3-645A89EBD525}"/>
          </ac:grpSpMkLst>
        </pc:grpChg>
        <pc:picChg chg="del">
          <ac:chgData name="Rafael Aronis" userId="a6a7f4db76861420" providerId="LiveId" clId="{0A445157-A703-4EC1-9A2B-4126737C99BB}" dt="2023-06-01T19:38:52.840" v="460" actId="478"/>
          <ac:picMkLst>
            <pc:docMk/>
            <pc:sldMk cId="1976024018" sldId="709"/>
            <ac:picMk id="9" creationId="{1A7D727E-5663-B4A3-5E84-436839CB9D23}"/>
          </ac:picMkLst>
        </pc:picChg>
        <pc:picChg chg="add del mod">
          <ac:chgData name="Rafael Aronis" userId="a6a7f4db76861420" providerId="LiveId" clId="{0A445157-A703-4EC1-9A2B-4126737C99BB}" dt="2023-06-01T19:45:12.913" v="583" actId="478"/>
          <ac:picMkLst>
            <pc:docMk/>
            <pc:sldMk cId="1976024018" sldId="709"/>
            <ac:picMk id="12" creationId="{008DA0BE-247E-C6EB-3D58-D311F16F45AE}"/>
          </ac:picMkLst>
        </pc:picChg>
        <pc:picChg chg="add mod topLvl">
          <ac:chgData name="Rafael Aronis" userId="a6a7f4db76861420" providerId="LiveId" clId="{0A445157-A703-4EC1-9A2B-4126737C99BB}" dt="2023-06-01T19:53:21.578" v="770" actId="164"/>
          <ac:picMkLst>
            <pc:docMk/>
            <pc:sldMk cId="1976024018" sldId="709"/>
            <ac:picMk id="14" creationId="{437EB031-8FCF-8B15-D265-56194C4035B9}"/>
          </ac:picMkLst>
        </pc:picChg>
        <pc:picChg chg="add mod topLvl">
          <ac:chgData name="Rafael Aronis" userId="a6a7f4db76861420" providerId="LiveId" clId="{0A445157-A703-4EC1-9A2B-4126737C99BB}" dt="2023-06-01T19:53:21.578" v="770" actId="164"/>
          <ac:picMkLst>
            <pc:docMk/>
            <pc:sldMk cId="1976024018" sldId="709"/>
            <ac:picMk id="16" creationId="{633DA7CB-404C-B9F3-A3B4-E9DD26A40FDB}"/>
          </ac:picMkLst>
        </pc:picChg>
        <pc:picChg chg="add mod topLvl">
          <ac:chgData name="Rafael Aronis" userId="a6a7f4db76861420" providerId="LiveId" clId="{0A445157-A703-4EC1-9A2B-4126737C99BB}" dt="2023-06-01T19:53:35.634" v="772" actId="164"/>
          <ac:picMkLst>
            <pc:docMk/>
            <pc:sldMk cId="1976024018" sldId="709"/>
            <ac:picMk id="18" creationId="{C8223019-E799-5DFF-1538-90444D5DC119}"/>
          </ac:picMkLst>
        </pc:picChg>
        <pc:picChg chg="add mod topLvl">
          <ac:chgData name="Rafael Aronis" userId="a6a7f4db76861420" providerId="LiveId" clId="{0A445157-A703-4EC1-9A2B-4126737C99BB}" dt="2023-06-01T19:53:35.634" v="772" actId="164"/>
          <ac:picMkLst>
            <pc:docMk/>
            <pc:sldMk cId="1976024018" sldId="709"/>
            <ac:picMk id="20" creationId="{E00892FD-C0B0-F801-0FC2-7D3FA30F39C7}"/>
          </ac:picMkLst>
        </pc:picChg>
        <pc:picChg chg="add mod topLvl">
          <ac:chgData name="Rafael Aronis" userId="a6a7f4db76861420" providerId="LiveId" clId="{0A445157-A703-4EC1-9A2B-4126737C99BB}" dt="2023-06-01T19:53:30.095" v="771" actId="164"/>
          <ac:picMkLst>
            <pc:docMk/>
            <pc:sldMk cId="1976024018" sldId="709"/>
            <ac:picMk id="22" creationId="{CB7EEFDB-134D-059D-815D-DD78153BA279}"/>
          </ac:picMkLst>
        </pc:picChg>
        <pc:picChg chg="add mod topLvl">
          <ac:chgData name="Rafael Aronis" userId="a6a7f4db76861420" providerId="LiveId" clId="{0A445157-A703-4EC1-9A2B-4126737C99BB}" dt="2023-06-01T19:53:30.095" v="771" actId="164"/>
          <ac:picMkLst>
            <pc:docMk/>
            <pc:sldMk cId="1976024018" sldId="709"/>
            <ac:picMk id="24" creationId="{2FE1F062-3CDB-68FD-C936-6AEB64C6D27A}"/>
          </ac:picMkLst>
        </pc:picChg>
      </pc:sldChg>
      <pc:sldChg chg="new del">
        <pc:chgData name="Rafael Aronis" userId="a6a7f4db76861420" providerId="LiveId" clId="{0A445157-A703-4EC1-9A2B-4126737C99BB}" dt="2023-06-01T19:26:44.332" v="239" actId="680"/>
        <pc:sldMkLst>
          <pc:docMk/>
          <pc:sldMk cId="3508660566" sldId="709"/>
        </pc:sldMkLst>
      </pc:sldChg>
      <pc:sldChg chg="addSp delSp modSp add del mod ord">
        <pc:chgData name="Rafael Aronis" userId="a6a7f4db76861420" providerId="LiveId" clId="{0A445157-A703-4EC1-9A2B-4126737C99BB}" dt="2023-06-02T08:18:46.488" v="2421" actId="1036"/>
        <pc:sldMkLst>
          <pc:docMk/>
          <pc:sldMk cId="3391795194" sldId="710"/>
        </pc:sldMkLst>
        <pc:spChg chg="mod">
          <ac:chgData name="Rafael Aronis" userId="a6a7f4db76861420" providerId="LiveId" clId="{0A445157-A703-4EC1-9A2B-4126737C99BB}" dt="2023-06-01T20:47:49.380" v="1564"/>
          <ac:spMkLst>
            <pc:docMk/>
            <pc:sldMk cId="3391795194" sldId="710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1T20:28:24.256" v="1190"/>
          <ac:spMkLst>
            <pc:docMk/>
            <pc:sldMk cId="3391795194" sldId="710"/>
            <ac:spMk id="5" creationId="{702086BE-C1D4-81E9-B985-990AAC8045FE}"/>
          </ac:spMkLst>
        </pc:spChg>
        <pc:spChg chg="mod">
          <ac:chgData name="Rafael Aronis" userId="a6a7f4db76861420" providerId="LiveId" clId="{0A445157-A703-4EC1-9A2B-4126737C99BB}" dt="2023-06-01T20:28:36.021" v="1191"/>
          <ac:spMkLst>
            <pc:docMk/>
            <pc:sldMk cId="3391795194" sldId="710"/>
            <ac:spMk id="6" creationId="{AF96D45A-0D67-0657-B0CC-BDB9CAB4C40C}"/>
          </ac:spMkLst>
        </pc:spChg>
        <pc:spChg chg="mod">
          <ac:chgData name="Rafael Aronis" userId="a6a7f4db76861420" providerId="LiveId" clId="{0A445157-A703-4EC1-9A2B-4126737C99BB}" dt="2023-06-01T20:47:53.324" v="1565"/>
          <ac:spMkLst>
            <pc:docMk/>
            <pc:sldMk cId="3391795194" sldId="710"/>
            <ac:spMk id="8" creationId="{91AFDCC9-8756-8839-F0C2-2CD404D0B2C9}"/>
          </ac:spMkLst>
        </pc:spChg>
        <pc:spChg chg="mod">
          <ac:chgData name="Rafael Aronis" userId="a6a7f4db76861420" providerId="LiveId" clId="{0A445157-A703-4EC1-9A2B-4126737C99BB}" dt="2023-06-01T20:42:47.875" v="1257"/>
          <ac:spMkLst>
            <pc:docMk/>
            <pc:sldMk cId="3391795194" sldId="710"/>
            <ac:spMk id="12" creationId="{76328323-32AB-3235-FF09-B9B5A824215B}"/>
          </ac:spMkLst>
        </pc:spChg>
        <pc:spChg chg="mod">
          <ac:chgData name="Rafael Aronis" userId="a6a7f4db76861420" providerId="LiveId" clId="{0A445157-A703-4EC1-9A2B-4126737C99BB}" dt="2023-06-01T20:42:47.875" v="1257"/>
          <ac:spMkLst>
            <pc:docMk/>
            <pc:sldMk cId="3391795194" sldId="710"/>
            <ac:spMk id="13" creationId="{D04F8D1E-B578-A124-FBD0-C5F8C5ABF9B1}"/>
          </ac:spMkLst>
        </pc:spChg>
        <pc:spChg chg="add del mod">
          <ac:chgData name="Rafael Aronis" userId="a6a7f4db76861420" providerId="LiveId" clId="{0A445157-A703-4EC1-9A2B-4126737C99BB}" dt="2023-06-02T08:12:44.849" v="2396" actId="21"/>
          <ac:spMkLst>
            <pc:docMk/>
            <pc:sldMk cId="3391795194" sldId="710"/>
            <ac:spMk id="14" creationId="{AF7F93CF-8AB3-4E7D-3A1E-0D0D36580980}"/>
          </ac:spMkLst>
        </pc:spChg>
        <pc:spChg chg="add mod">
          <ac:chgData name="Rafael Aronis" userId="a6a7f4db76861420" providerId="LiveId" clId="{0A445157-A703-4EC1-9A2B-4126737C99BB}" dt="2023-06-02T08:18:46.488" v="2421" actId="1036"/>
          <ac:spMkLst>
            <pc:docMk/>
            <pc:sldMk cId="3391795194" sldId="710"/>
            <ac:spMk id="15" creationId="{A971C026-60AF-7A89-363A-DF67B7209E34}"/>
          </ac:spMkLst>
        </pc:spChg>
        <pc:spChg chg="add mod">
          <ac:chgData name="Rafael Aronis" userId="a6a7f4db76861420" providerId="LiveId" clId="{0A445157-A703-4EC1-9A2B-4126737C99BB}" dt="2023-06-01T20:45:51.836" v="1427" actId="164"/>
          <ac:spMkLst>
            <pc:docMk/>
            <pc:sldMk cId="3391795194" sldId="710"/>
            <ac:spMk id="16" creationId="{994AC190-61A0-9A32-A0E3-2906B6E99E71}"/>
          </ac:spMkLst>
        </pc:spChg>
        <pc:spChg chg="add mod">
          <ac:chgData name="Rafael Aronis" userId="a6a7f4db76861420" providerId="LiveId" clId="{0A445157-A703-4EC1-9A2B-4126737C99BB}" dt="2023-06-01T20:46:32.416" v="1499" actId="20577"/>
          <ac:spMkLst>
            <pc:docMk/>
            <pc:sldMk cId="3391795194" sldId="710"/>
            <ac:spMk id="17" creationId="{3AFF20A4-F44C-B279-5227-C73EFE5A608F}"/>
          </ac:spMkLst>
        </pc:spChg>
        <pc:spChg chg="add mod">
          <ac:chgData name="Rafael Aronis" userId="a6a7f4db76861420" providerId="LiveId" clId="{0A445157-A703-4EC1-9A2B-4126737C99BB}" dt="2023-06-01T20:49:28.446" v="1623" actId="1035"/>
          <ac:spMkLst>
            <pc:docMk/>
            <pc:sldMk cId="3391795194" sldId="710"/>
            <ac:spMk id="19" creationId="{34A73429-9612-CC1E-E8A3-7258915A2674}"/>
          </ac:spMkLst>
        </pc:spChg>
        <pc:spChg chg="add mod">
          <ac:chgData name="Rafael Aronis" userId="a6a7f4db76861420" providerId="LiveId" clId="{0A445157-A703-4EC1-9A2B-4126737C99BB}" dt="2023-06-02T08:13:01.151" v="2413" actId="1036"/>
          <ac:spMkLst>
            <pc:docMk/>
            <pc:sldMk cId="3391795194" sldId="710"/>
            <ac:spMk id="23" creationId="{05F98C2D-1F0C-FCFC-99C4-8C6F0E72955E}"/>
          </ac:spMkLst>
        </pc:spChg>
        <pc:grpChg chg="add del mod">
          <ac:chgData name="Rafael Aronis" userId="a6a7f4db76861420" providerId="LiveId" clId="{0A445157-A703-4EC1-9A2B-4126737C99BB}" dt="2023-06-01T20:31:04.006" v="1193" actId="478"/>
          <ac:grpSpMkLst>
            <pc:docMk/>
            <pc:sldMk cId="3391795194" sldId="710"/>
            <ac:grpSpMk id="3" creationId="{EED68844-5EA6-9EA3-C2D2-EA4E93108FC1}"/>
          </ac:grpSpMkLst>
        </pc:grpChg>
        <pc:grpChg chg="add mod">
          <ac:chgData name="Rafael Aronis" userId="a6a7f4db76861420" providerId="LiveId" clId="{0A445157-A703-4EC1-9A2B-4126737C99BB}" dt="2023-06-01T20:49:48.511" v="1625" actId="1036"/>
          <ac:grpSpMkLst>
            <pc:docMk/>
            <pc:sldMk cId="3391795194" sldId="710"/>
            <ac:grpSpMk id="11" creationId="{2B44A258-FA1C-016C-63B9-9BD5119DAE22}"/>
          </ac:grpSpMkLst>
        </pc:grpChg>
        <pc:grpChg chg="add mod">
          <ac:chgData name="Rafael Aronis" userId="a6a7f4db76861420" providerId="LiveId" clId="{0A445157-A703-4EC1-9A2B-4126737C99BB}" dt="2023-06-01T20:46:19.916" v="1494" actId="465"/>
          <ac:grpSpMkLst>
            <pc:docMk/>
            <pc:sldMk cId="3391795194" sldId="710"/>
            <ac:grpSpMk id="18" creationId="{0A6859BC-E2AD-8DF7-B07D-62DFE3D74099}"/>
          </ac:grpSpMkLst>
        </pc:grpChg>
        <pc:picChg chg="add mod">
          <ac:chgData name="Rafael Aronis" userId="a6a7f4db76861420" providerId="LiveId" clId="{0A445157-A703-4EC1-9A2B-4126737C99BB}" dt="2023-06-01T20:49:48.511" v="1625" actId="1036"/>
          <ac:picMkLst>
            <pc:docMk/>
            <pc:sldMk cId="3391795194" sldId="710"/>
            <ac:picMk id="7" creationId="{6033A1BD-2AC2-B3C2-F038-7911521B70D1}"/>
          </ac:picMkLst>
        </pc:picChg>
        <pc:picChg chg="add del mod">
          <ac:chgData name="Rafael Aronis" userId="a6a7f4db76861420" providerId="LiveId" clId="{0A445157-A703-4EC1-9A2B-4126737C99BB}" dt="2023-06-02T08:12:49.235" v="2400" actId="478"/>
          <ac:picMkLst>
            <pc:docMk/>
            <pc:sldMk cId="3391795194" sldId="710"/>
            <ac:picMk id="9" creationId="{1A7D727E-5663-B4A3-5E84-436839CB9D23}"/>
          </ac:picMkLst>
        </pc:picChg>
        <pc:picChg chg="add mod">
          <ac:chgData name="Rafael Aronis" userId="a6a7f4db76861420" providerId="LiveId" clId="{0A445157-A703-4EC1-9A2B-4126737C99BB}" dt="2023-06-02T08:18:31.267" v="2415" actId="1076"/>
          <ac:picMkLst>
            <pc:docMk/>
            <pc:sldMk cId="3391795194" sldId="710"/>
            <ac:picMk id="10" creationId="{8D46BE12-3C8D-7AA5-68F7-3DE16D744398}"/>
          </ac:picMkLst>
        </pc:picChg>
        <pc:picChg chg="add del mod">
          <ac:chgData name="Rafael Aronis" userId="a6a7f4db76861420" providerId="LiveId" clId="{0A445157-A703-4EC1-9A2B-4126737C99BB}" dt="2023-06-02T08:12:37.905" v="2391" actId="21"/>
          <ac:picMkLst>
            <pc:docMk/>
            <pc:sldMk cId="3391795194" sldId="710"/>
            <ac:picMk id="21" creationId="{D062CD76-EABB-68F9-1952-85043A4F61E1}"/>
          </ac:picMkLst>
        </pc:picChg>
        <pc:picChg chg="add del mod">
          <ac:chgData name="Rafael Aronis" userId="a6a7f4db76861420" providerId="LiveId" clId="{0A445157-A703-4EC1-9A2B-4126737C99BB}" dt="2023-06-02T08:12:50.766" v="2401"/>
          <ac:picMkLst>
            <pc:docMk/>
            <pc:sldMk cId="3391795194" sldId="710"/>
            <ac:picMk id="22" creationId="{CCE3CD78-4C7B-3681-3664-B7EBBD9B9CC2}"/>
          </ac:picMkLst>
        </pc:picChg>
      </pc:sldChg>
      <pc:sldChg chg="addSp delSp modSp add del mod">
        <pc:chgData name="Rafael Aronis" userId="a6a7f4db76861420" providerId="LiveId" clId="{0A445157-A703-4EC1-9A2B-4126737C99BB}" dt="2023-06-01T20:22:58.660" v="1137" actId="47"/>
        <pc:sldMkLst>
          <pc:docMk/>
          <pc:sldMk cId="2787011211" sldId="711"/>
        </pc:sldMkLst>
        <pc:spChg chg="add mod">
          <ac:chgData name="Rafael Aronis" userId="a6a7f4db76861420" providerId="LiveId" clId="{0A445157-A703-4EC1-9A2B-4126737C99BB}" dt="2023-06-01T19:56:21.201" v="827" actId="14100"/>
          <ac:spMkLst>
            <pc:docMk/>
            <pc:sldMk cId="2787011211" sldId="711"/>
            <ac:spMk id="3" creationId="{31692022-ED0E-B165-7F5C-A6D2196CDD6C}"/>
          </ac:spMkLst>
        </pc:spChg>
        <pc:spChg chg="mod">
          <ac:chgData name="Rafael Aronis" userId="a6a7f4db76861420" providerId="LiveId" clId="{0A445157-A703-4EC1-9A2B-4126737C99BB}" dt="2023-06-01T20:12:56.133" v="984" actId="20577"/>
          <ac:spMkLst>
            <pc:docMk/>
            <pc:sldMk cId="2787011211" sldId="711"/>
            <ac:spMk id="8" creationId="{91AFDCC9-8756-8839-F0C2-2CD404D0B2C9}"/>
          </ac:spMkLst>
        </pc:spChg>
        <pc:grpChg chg="del">
          <ac:chgData name="Rafael Aronis" userId="a6a7f4db76861420" providerId="LiveId" clId="{0A445157-A703-4EC1-9A2B-4126737C99BB}" dt="2023-06-01T20:15:00.275" v="1011" actId="478"/>
          <ac:grpSpMkLst>
            <pc:docMk/>
            <pc:sldMk cId="2787011211" sldId="711"/>
            <ac:grpSpMk id="6" creationId="{E72BC027-763D-8CDC-DD94-6D1E8DEE196C}"/>
          </ac:grpSpMkLst>
        </pc:grpChg>
        <pc:grpChg chg="del">
          <ac:chgData name="Rafael Aronis" userId="a6a7f4db76861420" providerId="LiveId" clId="{0A445157-A703-4EC1-9A2B-4126737C99BB}" dt="2023-06-01T20:15:03.682" v="1012" actId="478"/>
          <ac:grpSpMkLst>
            <pc:docMk/>
            <pc:sldMk cId="2787011211" sldId="711"/>
            <ac:grpSpMk id="27" creationId="{34977D74-389F-D528-AB37-37B63293731B}"/>
          </ac:grpSpMkLst>
        </pc:grpChg>
        <pc:grpChg chg="del">
          <ac:chgData name="Rafael Aronis" userId="a6a7f4db76861420" providerId="LiveId" clId="{0A445157-A703-4EC1-9A2B-4126737C99BB}" dt="2023-06-01T20:15:04.103" v="1013" actId="478"/>
          <ac:grpSpMkLst>
            <pc:docMk/>
            <pc:sldMk cId="2787011211" sldId="711"/>
            <ac:grpSpMk id="28" creationId="{5FB7BC82-5652-4323-48E2-B5ADDCA813C5}"/>
          </ac:grpSpMkLst>
        </pc:grpChg>
        <pc:grpChg chg="del">
          <ac:chgData name="Rafael Aronis" userId="a6a7f4db76861420" providerId="LiveId" clId="{0A445157-A703-4EC1-9A2B-4126737C99BB}" dt="2023-06-01T20:15:04.667" v="1014" actId="478"/>
          <ac:grpSpMkLst>
            <pc:docMk/>
            <pc:sldMk cId="2787011211" sldId="711"/>
            <ac:grpSpMk id="29" creationId="{05CEBDE5-5F01-E27B-F3A3-645A89EBD525}"/>
          </ac:grpSpMkLst>
        </pc:grpChg>
        <pc:picChg chg="add mod">
          <ac:chgData name="Rafael Aronis" userId="a6a7f4db76861420" providerId="LiveId" clId="{0A445157-A703-4EC1-9A2B-4126737C99BB}" dt="2023-06-01T20:16:06.679" v="1033" actId="1076"/>
          <ac:picMkLst>
            <pc:docMk/>
            <pc:sldMk cId="2787011211" sldId="711"/>
            <ac:picMk id="5" creationId="{D5DEE673-CDAD-4985-BB98-FE4A39D6F4E5}"/>
          </ac:picMkLst>
        </pc:picChg>
      </pc:sldChg>
      <pc:sldChg chg="addSp delSp modSp add mod">
        <pc:chgData name="Rafael Aronis" userId="a6a7f4db76861420" providerId="LiveId" clId="{0A445157-A703-4EC1-9A2B-4126737C99BB}" dt="2023-06-01T20:09:53.883" v="976" actId="14100"/>
        <pc:sldMkLst>
          <pc:docMk/>
          <pc:sldMk cId="569211921" sldId="712"/>
        </pc:sldMkLst>
        <pc:spChg chg="add del mod">
          <ac:chgData name="Rafael Aronis" userId="a6a7f4db76861420" providerId="LiveId" clId="{0A445157-A703-4EC1-9A2B-4126737C99BB}" dt="2023-06-01T19:54:30.059" v="782" actId="11529"/>
          <ac:spMkLst>
            <pc:docMk/>
            <pc:sldMk cId="569211921" sldId="712"/>
            <ac:spMk id="3" creationId="{0AD5CD8F-0AAC-5D79-02AA-0262A7E16AE6}"/>
          </ac:spMkLst>
        </pc:spChg>
        <pc:spChg chg="add del mod">
          <ac:chgData name="Rafael Aronis" userId="a6a7f4db76861420" providerId="LiveId" clId="{0A445157-A703-4EC1-9A2B-4126737C99BB}" dt="2023-06-01T20:07:24.978" v="919" actId="478"/>
          <ac:spMkLst>
            <pc:docMk/>
            <pc:sldMk cId="569211921" sldId="712"/>
            <ac:spMk id="5" creationId="{C5C34CB2-BB0F-F862-8E9D-2A4C997C6579}"/>
          </ac:spMkLst>
        </pc:spChg>
        <pc:spChg chg="mod">
          <ac:chgData name="Rafael Aronis" userId="a6a7f4db76861420" providerId="LiveId" clId="{0A445157-A703-4EC1-9A2B-4126737C99BB}" dt="2023-06-01T20:07:21.562" v="918"/>
          <ac:spMkLst>
            <pc:docMk/>
            <pc:sldMk cId="569211921" sldId="712"/>
            <ac:spMk id="8" creationId="{91AFDCC9-8756-8839-F0C2-2CD404D0B2C9}"/>
          </ac:spMkLst>
        </pc:spChg>
        <pc:grpChg chg="del">
          <ac:chgData name="Rafael Aronis" userId="a6a7f4db76861420" providerId="LiveId" clId="{0A445157-A703-4EC1-9A2B-4126737C99BB}" dt="2023-06-01T20:07:27.787" v="920" actId="478"/>
          <ac:grpSpMkLst>
            <pc:docMk/>
            <pc:sldMk cId="569211921" sldId="712"/>
            <ac:grpSpMk id="6" creationId="{E72BC027-763D-8CDC-DD94-6D1E8DEE196C}"/>
          </ac:grpSpMkLst>
        </pc:grpChg>
        <pc:grpChg chg="del mod">
          <ac:chgData name="Rafael Aronis" userId="a6a7f4db76861420" providerId="LiveId" clId="{0A445157-A703-4EC1-9A2B-4126737C99BB}" dt="2023-06-01T20:08:13.938" v="936" actId="165"/>
          <ac:grpSpMkLst>
            <pc:docMk/>
            <pc:sldMk cId="569211921" sldId="712"/>
            <ac:grpSpMk id="27" creationId="{34977D74-389F-D528-AB37-37B63293731B}"/>
          </ac:grpSpMkLst>
        </pc:grpChg>
        <pc:grpChg chg="del mod">
          <ac:chgData name="Rafael Aronis" userId="a6a7f4db76861420" providerId="LiveId" clId="{0A445157-A703-4EC1-9A2B-4126737C99BB}" dt="2023-06-01T20:08:13.938" v="936" actId="165"/>
          <ac:grpSpMkLst>
            <pc:docMk/>
            <pc:sldMk cId="569211921" sldId="712"/>
            <ac:grpSpMk id="28" creationId="{5FB7BC82-5652-4323-48E2-B5ADDCA813C5}"/>
          </ac:grpSpMkLst>
        </pc:grpChg>
        <pc:grpChg chg="del mod">
          <ac:chgData name="Rafael Aronis" userId="a6a7f4db76861420" providerId="LiveId" clId="{0A445157-A703-4EC1-9A2B-4126737C99BB}" dt="2023-06-01T20:08:13.938" v="936" actId="165"/>
          <ac:grpSpMkLst>
            <pc:docMk/>
            <pc:sldMk cId="569211921" sldId="712"/>
            <ac:grpSpMk id="29" creationId="{05CEBDE5-5F01-E27B-F3A3-645A89EBD525}"/>
          </ac:grpSpMkLst>
        </pc:grpChg>
        <pc:picChg chg="mod topLvl">
          <ac:chgData name="Rafael Aronis" userId="a6a7f4db76861420" providerId="LiveId" clId="{0A445157-A703-4EC1-9A2B-4126737C99BB}" dt="2023-06-01T20:09:53.883" v="976" actId="14100"/>
          <ac:picMkLst>
            <pc:docMk/>
            <pc:sldMk cId="569211921" sldId="712"/>
            <ac:picMk id="14" creationId="{437EB031-8FCF-8B15-D265-56194C4035B9}"/>
          </ac:picMkLst>
        </pc:picChg>
        <pc:picChg chg="mod topLvl">
          <ac:chgData name="Rafael Aronis" userId="a6a7f4db76861420" providerId="LiveId" clId="{0A445157-A703-4EC1-9A2B-4126737C99BB}" dt="2023-06-01T20:09:53.883" v="976" actId="14100"/>
          <ac:picMkLst>
            <pc:docMk/>
            <pc:sldMk cId="569211921" sldId="712"/>
            <ac:picMk id="16" creationId="{633DA7CB-404C-B9F3-A3B4-E9DD26A40FDB}"/>
          </ac:picMkLst>
        </pc:picChg>
        <pc:picChg chg="mod topLvl">
          <ac:chgData name="Rafael Aronis" userId="a6a7f4db76861420" providerId="LiveId" clId="{0A445157-A703-4EC1-9A2B-4126737C99BB}" dt="2023-06-01T20:09:53.883" v="976" actId="14100"/>
          <ac:picMkLst>
            <pc:docMk/>
            <pc:sldMk cId="569211921" sldId="712"/>
            <ac:picMk id="18" creationId="{C8223019-E799-5DFF-1538-90444D5DC119}"/>
          </ac:picMkLst>
        </pc:picChg>
        <pc:picChg chg="mod topLvl">
          <ac:chgData name="Rafael Aronis" userId="a6a7f4db76861420" providerId="LiveId" clId="{0A445157-A703-4EC1-9A2B-4126737C99BB}" dt="2023-06-01T20:09:53.883" v="976" actId="14100"/>
          <ac:picMkLst>
            <pc:docMk/>
            <pc:sldMk cId="569211921" sldId="712"/>
            <ac:picMk id="20" creationId="{E00892FD-C0B0-F801-0FC2-7D3FA30F39C7}"/>
          </ac:picMkLst>
        </pc:picChg>
        <pc:picChg chg="mod topLvl">
          <ac:chgData name="Rafael Aronis" userId="a6a7f4db76861420" providerId="LiveId" clId="{0A445157-A703-4EC1-9A2B-4126737C99BB}" dt="2023-06-01T20:09:53.883" v="976" actId="14100"/>
          <ac:picMkLst>
            <pc:docMk/>
            <pc:sldMk cId="569211921" sldId="712"/>
            <ac:picMk id="22" creationId="{CB7EEFDB-134D-059D-815D-DD78153BA279}"/>
          </ac:picMkLst>
        </pc:picChg>
        <pc:picChg chg="mod topLvl">
          <ac:chgData name="Rafael Aronis" userId="a6a7f4db76861420" providerId="LiveId" clId="{0A445157-A703-4EC1-9A2B-4126737C99BB}" dt="2023-06-01T20:09:53.883" v="976" actId="14100"/>
          <ac:picMkLst>
            <pc:docMk/>
            <pc:sldMk cId="569211921" sldId="712"/>
            <ac:picMk id="24" creationId="{2FE1F062-3CDB-68FD-C936-6AEB64C6D27A}"/>
          </ac:picMkLst>
        </pc:picChg>
      </pc:sldChg>
      <pc:sldChg chg="addSp delSp modSp add mod">
        <pc:chgData name="Rafael Aronis" userId="a6a7f4db76861420" providerId="LiveId" clId="{0A445157-A703-4EC1-9A2B-4126737C99BB}" dt="2023-06-01T20:24:05.329" v="1156" actId="1038"/>
        <pc:sldMkLst>
          <pc:docMk/>
          <pc:sldMk cId="2937688469" sldId="713"/>
        </pc:sldMkLst>
        <pc:spChg chg="mod">
          <ac:chgData name="Rafael Aronis" userId="a6a7f4db76861420" providerId="LiveId" clId="{0A445157-A703-4EC1-9A2B-4126737C99BB}" dt="2023-06-01T19:56:28.639" v="829" actId="14100"/>
          <ac:spMkLst>
            <pc:docMk/>
            <pc:sldMk cId="2937688469" sldId="713"/>
            <ac:spMk id="3" creationId="{31692022-ED0E-B165-7F5C-A6D2196CDD6C}"/>
          </ac:spMkLst>
        </pc:spChg>
        <pc:spChg chg="mod">
          <ac:chgData name="Rafael Aronis" userId="a6a7f4db76861420" providerId="LiveId" clId="{0A445157-A703-4EC1-9A2B-4126737C99BB}" dt="2023-06-01T20:14:26.768" v="1003"/>
          <ac:spMkLst>
            <pc:docMk/>
            <pc:sldMk cId="2937688469" sldId="713"/>
            <ac:spMk id="8" creationId="{91AFDCC9-8756-8839-F0C2-2CD404D0B2C9}"/>
          </ac:spMkLst>
        </pc:spChg>
        <pc:spChg chg="add del">
          <ac:chgData name="Rafael Aronis" userId="a6a7f4db76861420" providerId="LiveId" clId="{0A445157-A703-4EC1-9A2B-4126737C99BB}" dt="2023-06-01T20:14:55.602" v="1010" actId="478"/>
          <ac:spMkLst>
            <pc:docMk/>
            <pc:sldMk cId="2937688469" sldId="713"/>
            <ac:spMk id="12" creationId="{D616979E-DAF3-9448-9E17-75D792F6DDAE}"/>
          </ac:spMkLst>
        </pc:spChg>
        <pc:grpChg chg="del">
          <ac:chgData name="Rafael Aronis" userId="a6a7f4db76861420" providerId="LiveId" clId="{0A445157-A703-4EC1-9A2B-4126737C99BB}" dt="2023-06-01T20:14:52.926" v="1009" actId="478"/>
          <ac:grpSpMkLst>
            <pc:docMk/>
            <pc:sldMk cId="2937688469" sldId="713"/>
            <ac:grpSpMk id="6" creationId="{E72BC027-763D-8CDC-DD94-6D1E8DEE196C}"/>
          </ac:grpSpMkLst>
        </pc:grpChg>
        <pc:grpChg chg="del">
          <ac:chgData name="Rafael Aronis" userId="a6a7f4db76861420" providerId="LiveId" clId="{0A445157-A703-4EC1-9A2B-4126737C99BB}" dt="2023-06-01T20:04:31.814" v="905" actId="478"/>
          <ac:grpSpMkLst>
            <pc:docMk/>
            <pc:sldMk cId="2937688469" sldId="713"/>
            <ac:grpSpMk id="27" creationId="{34977D74-389F-D528-AB37-37B63293731B}"/>
          </ac:grpSpMkLst>
        </pc:grpChg>
        <pc:grpChg chg="del">
          <ac:chgData name="Rafael Aronis" userId="a6a7f4db76861420" providerId="LiveId" clId="{0A445157-A703-4EC1-9A2B-4126737C99BB}" dt="2023-06-01T20:04:31.814" v="905" actId="478"/>
          <ac:grpSpMkLst>
            <pc:docMk/>
            <pc:sldMk cId="2937688469" sldId="713"/>
            <ac:grpSpMk id="28" creationId="{5FB7BC82-5652-4323-48E2-B5ADDCA813C5}"/>
          </ac:grpSpMkLst>
        </pc:grpChg>
        <pc:grpChg chg="del">
          <ac:chgData name="Rafael Aronis" userId="a6a7f4db76861420" providerId="LiveId" clId="{0A445157-A703-4EC1-9A2B-4126737C99BB}" dt="2023-06-01T20:04:31.814" v="905" actId="478"/>
          <ac:grpSpMkLst>
            <pc:docMk/>
            <pc:sldMk cId="2937688469" sldId="713"/>
            <ac:grpSpMk id="29" creationId="{05CEBDE5-5F01-E27B-F3A3-645A89EBD525}"/>
          </ac:grpSpMkLst>
        </pc:grpChg>
        <pc:picChg chg="add del">
          <ac:chgData name="Rafael Aronis" userId="a6a7f4db76861420" providerId="LiveId" clId="{0A445157-A703-4EC1-9A2B-4126737C99BB}" dt="2023-06-01T20:05:09.633" v="907" actId="21"/>
          <ac:picMkLst>
            <pc:docMk/>
            <pc:sldMk cId="2937688469" sldId="713"/>
            <ac:picMk id="9" creationId="{565F8EA0-EC9D-EBD5-994B-449011A5774E}"/>
          </ac:picMkLst>
        </pc:picChg>
        <pc:picChg chg="add mod">
          <ac:chgData name="Rafael Aronis" userId="a6a7f4db76861420" providerId="LiveId" clId="{0A445157-A703-4EC1-9A2B-4126737C99BB}" dt="2023-06-01T20:24:05.329" v="1156" actId="1038"/>
          <ac:picMkLst>
            <pc:docMk/>
            <pc:sldMk cId="2937688469" sldId="713"/>
            <ac:picMk id="15" creationId="{25C60559-7510-9BC6-D9D9-136AD7A4F936}"/>
          </ac:picMkLst>
        </pc:picChg>
        <pc:picChg chg="add mod">
          <ac:chgData name="Rafael Aronis" userId="a6a7f4db76861420" providerId="LiveId" clId="{0A445157-A703-4EC1-9A2B-4126737C99BB}" dt="2023-06-01T20:23:59.900" v="1152" actId="14100"/>
          <ac:picMkLst>
            <pc:docMk/>
            <pc:sldMk cId="2937688469" sldId="713"/>
            <ac:picMk id="19" creationId="{C85AB799-CB1A-1F87-03D2-B5871BA723A2}"/>
          </ac:picMkLst>
        </pc:picChg>
        <pc:picChg chg="add mod">
          <ac:chgData name="Rafael Aronis" userId="a6a7f4db76861420" providerId="LiveId" clId="{0A445157-A703-4EC1-9A2B-4126737C99BB}" dt="2023-06-01T20:24:02.709" v="1154" actId="1037"/>
          <ac:picMkLst>
            <pc:docMk/>
            <pc:sldMk cId="2937688469" sldId="713"/>
            <ac:picMk id="23" creationId="{2391CC7A-C020-1D34-0C8D-222EBF3AA19D}"/>
          </ac:picMkLst>
        </pc:picChg>
      </pc:sldChg>
      <pc:sldChg chg="addSp delSp modSp add del mod">
        <pc:chgData name="Rafael Aronis" userId="a6a7f4db76861420" providerId="LiveId" clId="{0A445157-A703-4EC1-9A2B-4126737C99BB}" dt="2023-06-01T20:25:39.673" v="1179" actId="47"/>
        <pc:sldMkLst>
          <pc:docMk/>
          <pc:sldMk cId="1087963398" sldId="714"/>
        </pc:sldMkLst>
        <pc:spChg chg="mod">
          <ac:chgData name="Rafael Aronis" userId="a6a7f4db76861420" providerId="LiveId" clId="{0A445157-A703-4EC1-9A2B-4126737C99BB}" dt="2023-06-01T19:56:32.381" v="831" actId="14100"/>
          <ac:spMkLst>
            <pc:docMk/>
            <pc:sldMk cId="1087963398" sldId="714"/>
            <ac:spMk id="3" creationId="{31692022-ED0E-B165-7F5C-A6D2196CDD6C}"/>
          </ac:spMkLst>
        </pc:spChg>
        <pc:grpChg chg="del">
          <ac:chgData name="Rafael Aronis" userId="a6a7f4db76861420" providerId="LiveId" clId="{0A445157-A703-4EC1-9A2B-4126737C99BB}" dt="2023-06-01T20:00:32.402" v="840" actId="478"/>
          <ac:grpSpMkLst>
            <pc:docMk/>
            <pc:sldMk cId="1087963398" sldId="714"/>
            <ac:grpSpMk id="27" creationId="{34977D74-389F-D528-AB37-37B63293731B}"/>
          </ac:grpSpMkLst>
        </pc:grpChg>
        <pc:grpChg chg="del">
          <ac:chgData name="Rafael Aronis" userId="a6a7f4db76861420" providerId="LiveId" clId="{0A445157-A703-4EC1-9A2B-4126737C99BB}" dt="2023-06-01T20:00:32.402" v="840" actId="478"/>
          <ac:grpSpMkLst>
            <pc:docMk/>
            <pc:sldMk cId="1087963398" sldId="714"/>
            <ac:grpSpMk id="28" creationId="{5FB7BC82-5652-4323-48E2-B5ADDCA813C5}"/>
          </ac:grpSpMkLst>
        </pc:grpChg>
        <pc:grpChg chg="del">
          <ac:chgData name="Rafael Aronis" userId="a6a7f4db76861420" providerId="LiveId" clId="{0A445157-A703-4EC1-9A2B-4126737C99BB}" dt="2023-06-01T20:00:32.402" v="840" actId="478"/>
          <ac:grpSpMkLst>
            <pc:docMk/>
            <pc:sldMk cId="1087963398" sldId="714"/>
            <ac:grpSpMk id="29" creationId="{05CEBDE5-5F01-E27B-F3A3-645A89EBD525}"/>
          </ac:grpSpMkLst>
        </pc:grpChg>
        <pc:picChg chg="add del">
          <ac:chgData name="Rafael Aronis" userId="a6a7f4db76861420" providerId="LiveId" clId="{0A445157-A703-4EC1-9A2B-4126737C99BB}" dt="2023-06-01T20:00:36.663" v="842" actId="22"/>
          <ac:picMkLst>
            <pc:docMk/>
            <pc:sldMk cId="1087963398" sldId="714"/>
            <ac:picMk id="9" creationId="{C450B91C-3F1F-AA1F-74F2-2DED0D85D11C}"/>
          </ac:picMkLst>
        </pc:picChg>
        <pc:picChg chg="add del mod modCrop">
          <ac:chgData name="Rafael Aronis" userId="a6a7f4db76861420" providerId="LiveId" clId="{0A445157-A703-4EC1-9A2B-4126737C99BB}" dt="2023-06-01T20:05:17.948" v="911" actId="478"/>
          <ac:picMkLst>
            <pc:docMk/>
            <pc:sldMk cId="1087963398" sldId="714"/>
            <ac:picMk id="12" creationId="{6B6CB972-62F6-B552-049E-DCBF7182F7A2}"/>
          </ac:picMkLst>
        </pc:picChg>
        <pc:picChg chg="add del mod modCrop">
          <ac:chgData name="Rafael Aronis" userId="a6a7f4db76861420" providerId="LiveId" clId="{0A445157-A703-4EC1-9A2B-4126737C99BB}" dt="2023-06-01T20:05:16.220" v="910" actId="478"/>
          <ac:picMkLst>
            <pc:docMk/>
            <pc:sldMk cId="1087963398" sldId="714"/>
            <ac:picMk id="13" creationId="{B755AAE0-BBBB-3A29-AC9F-B06EC93FC9FC}"/>
          </ac:picMkLst>
        </pc:picChg>
        <pc:picChg chg="add del mod modCrop">
          <ac:chgData name="Rafael Aronis" userId="a6a7f4db76861420" providerId="LiveId" clId="{0A445157-A703-4EC1-9A2B-4126737C99BB}" dt="2023-06-01T20:05:20.128" v="912" actId="478"/>
          <ac:picMkLst>
            <pc:docMk/>
            <pc:sldMk cId="1087963398" sldId="714"/>
            <ac:picMk id="15" creationId="{ABA02485-F5A4-0E34-8A24-CF607D9F1FEB}"/>
          </ac:picMkLst>
        </pc:picChg>
        <pc:picChg chg="add mod">
          <ac:chgData name="Rafael Aronis" userId="a6a7f4db76861420" providerId="LiveId" clId="{0A445157-A703-4EC1-9A2B-4126737C99BB}" dt="2023-06-01T20:05:27.663" v="917" actId="1076"/>
          <ac:picMkLst>
            <pc:docMk/>
            <pc:sldMk cId="1087963398" sldId="714"/>
            <ac:picMk id="17" creationId="{8EDCB068-5536-5E16-B3A8-7ABB43B2BFB2}"/>
          </ac:picMkLst>
        </pc:picChg>
      </pc:sldChg>
      <pc:sldChg chg="modSp add del mod">
        <pc:chgData name="Rafael Aronis" userId="a6a7f4db76861420" providerId="LiveId" clId="{0A445157-A703-4EC1-9A2B-4126737C99BB}" dt="2023-06-01T20:26:41.894" v="1184" actId="47"/>
        <pc:sldMkLst>
          <pc:docMk/>
          <pc:sldMk cId="2812658921" sldId="715"/>
        </pc:sldMkLst>
        <pc:spChg chg="mod">
          <ac:chgData name="Rafael Aronis" userId="a6a7f4db76861420" providerId="LiveId" clId="{0A445157-A703-4EC1-9A2B-4126737C99BB}" dt="2023-06-01T19:56:39.786" v="833" actId="14100"/>
          <ac:spMkLst>
            <pc:docMk/>
            <pc:sldMk cId="2812658921" sldId="715"/>
            <ac:spMk id="3" creationId="{31692022-ED0E-B165-7F5C-A6D2196CDD6C}"/>
          </ac:spMkLst>
        </pc:spChg>
      </pc:sldChg>
      <pc:sldChg chg="addSp delSp modSp add mod">
        <pc:chgData name="Rafael Aronis" userId="a6a7f4db76861420" providerId="LiveId" clId="{0A445157-A703-4EC1-9A2B-4126737C99BB}" dt="2023-06-01T20:22:27.887" v="1136" actId="14100"/>
        <pc:sldMkLst>
          <pc:docMk/>
          <pc:sldMk cId="3046633533" sldId="716"/>
        </pc:sldMkLst>
        <pc:spChg chg="del mod">
          <ac:chgData name="Rafael Aronis" userId="a6a7f4db76861420" providerId="LiveId" clId="{0A445157-A703-4EC1-9A2B-4126737C99BB}" dt="2023-06-01T20:12:22.528" v="981" actId="478"/>
          <ac:spMkLst>
            <pc:docMk/>
            <pc:sldMk cId="3046633533" sldId="716"/>
            <ac:spMk id="5" creationId="{C5C34CB2-BB0F-F862-8E9D-2A4C997C6579}"/>
          </ac:spMkLst>
        </pc:spChg>
        <pc:spChg chg="del mod topLvl">
          <ac:chgData name="Rafael Aronis" userId="a6a7f4db76861420" providerId="LiveId" clId="{0A445157-A703-4EC1-9A2B-4126737C99BB}" dt="2023-06-01T20:15:09.329" v="1017" actId="478"/>
          <ac:spMkLst>
            <pc:docMk/>
            <pc:sldMk cId="3046633533" sldId="716"/>
            <ac:spMk id="7" creationId="{994FD6B9-ABFF-09C5-D83B-A0B0D0238DB1}"/>
          </ac:spMkLst>
        </pc:spChg>
        <pc:spChg chg="mod">
          <ac:chgData name="Rafael Aronis" userId="a6a7f4db76861420" providerId="LiveId" clId="{0A445157-A703-4EC1-9A2B-4126737C99BB}" dt="2023-06-01T20:18:46.048" v="1056" actId="20577"/>
          <ac:spMkLst>
            <pc:docMk/>
            <pc:sldMk cId="3046633533" sldId="716"/>
            <ac:spMk id="8" creationId="{91AFDCC9-8756-8839-F0C2-2CD404D0B2C9}"/>
          </ac:spMkLst>
        </pc:spChg>
        <pc:spChg chg="del topLvl">
          <ac:chgData name="Rafael Aronis" userId="a6a7f4db76861420" providerId="LiveId" clId="{0A445157-A703-4EC1-9A2B-4126737C99BB}" dt="2023-06-01T20:15:06.991" v="1015" actId="478"/>
          <ac:spMkLst>
            <pc:docMk/>
            <pc:sldMk cId="3046633533" sldId="716"/>
            <ac:spMk id="10" creationId="{34E1E4B7-8093-766B-2887-A8496576DC84}"/>
          </ac:spMkLst>
        </pc:spChg>
        <pc:spChg chg="add del mod">
          <ac:chgData name="Rafael Aronis" userId="a6a7f4db76861420" providerId="LiveId" clId="{0A445157-A703-4EC1-9A2B-4126737C99BB}" dt="2023-06-01T20:16:29.111" v="1037"/>
          <ac:spMkLst>
            <pc:docMk/>
            <pc:sldMk cId="3046633533" sldId="716"/>
            <ac:spMk id="11" creationId="{7A50EEF0-2165-EDD8-C14E-EFB23424F3E6}"/>
          </ac:spMkLst>
        </pc:spChg>
        <pc:spChg chg="mod">
          <ac:chgData name="Rafael Aronis" userId="a6a7f4db76861420" providerId="LiveId" clId="{0A445157-A703-4EC1-9A2B-4126737C99BB}" dt="2023-06-01T20:22:14.521" v="1126" actId="1035"/>
          <ac:spMkLst>
            <pc:docMk/>
            <pc:sldMk cId="3046633533" sldId="716"/>
            <ac:spMk id="13" creationId="{E56B0387-AF73-8C74-13E9-D01EB5505FB4}"/>
          </ac:spMkLst>
        </pc:spChg>
        <pc:spChg chg="mod">
          <ac:chgData name="Rafael Aronis" userId="a6a7f4db76861420" providerId="LiveId" clId="{0A445157-A703-4EC1-9A2B-4126737C99BB}" dt="2023-06-01T20:19:04.973" v="1058"/>
          <ac:spMkLst>
            <pc:docMk/>
            <pc:sldMk cId="3046633533" sldId="716"/>
            <ac:spMk id="15" creationId="{6DE0B0D7-330D-4CE2-D0DF-358B80CBC36B}"/>
          </ac:spMkLst>
        </pc:spChg>
        <pc:spChg chg="mod">
          <ac:chgData name="Rafael Aronis" userId="a6a7f4db76861420" providerId="LiveId" clId="{0A445157-A703-4EC1-9A2B-4126737C99BB}" dt="2023-06-01T20:21:52.974" v="1118"/>
          <ac:spMkLst>
            <pc:docMk/>
            <pc:sldMk cId="3046633533" sldId="716"/>
            <ac:spMk id="19" creationId="{14C120DD-454F-2BF9-BE97-9F8B53FCDA6F}"/>
          </ac:spMkLst>
        </pc:spChg>
        <pc:spChg chg="mod">
          <ac:chgData name="Rafael Aronis" userId="a6a7f4db76861420" providerId="LiveId" clId="{0A445157-A703-4EC1-9A2B-4126737C99BB}" dt="2023-06-01T20:21:52.974" v="1118"/>
          <ac:spMkLst>
            <pc:docMk/>
            <pc:sldMk cId="3046633533" sldId="716"/>
            <ac:spMk id="21" creationId="{9E9DDB6C-5041-4F9C-5F1D-BB58087D2F13}"/>
          </ac:spMkLst>
        </pc:spChg>
        <pc:grpChg chg="del">
          <ac:chgData name="Rafael Aronis" userId="a6a7f4db76861420" providerId="LiveId" clId="{0A445157-A703-4EC1-9A2B-4126737C99BB}" dt="2023-06-01T20:15:06.991" v="1015" actId="478"/>
          <ac:grpSpMkLst>
            <pc:docMk/>
            <pc:sldMk cId="3046633533" sldId="716"/>
            <ac:grpSpMk id="6" creationId="{E72BC027-763D-8CDC-DD94-6D1E8DEE196C}"/>
          </ac:grpSpMkLst>
        </pc:grpChg>
        <pc:grpChg chg="add mod">
          <ac:chgData name="Rafael Aronis" userId="a6a7f4db76861420" providerId="LiveId" clId="{0A445157-A703-4EC1-9A2B-4126737C99BB}" dt="2023-06-01T20:18:53.849" v="1057"/>
          <ac:grpSpMkLst>
            <pc:docMk/>
            <pc:sldMk cId="3046633533" sldId="716"/>
            <ac:grpSpMk id="12" creationId="{8446E377-11DA-8799-E503-EB8E78B74CD1}"/>
          </ac:grpSpMkLst>
        </pc:grpChg>
        <pc:grpChg chg="add del mod">
          <ac:chgData name="Rafael Aronis" userId="a6a7f4db76861420" providerId="LiveId" clId="{0A445157-A703-4EC1-9A2B-4126737C99BB}" dt="2023-06-01T20:22:16.633" v="1128" actId="478"/>
          <ac:grpSpMkLst>
            <pc:docMk/>
            <pc:sldMk cId="3046633533" sldId="716"/>
            <ac:grpSpMk id="17" creationId="{BA479DC4-2CB4-8C93-3C85-07802CCE748D}"/>
          </ac:grpSpMkLst>
        </pc:grpChg>
        <pc:grpChg chg="del">
          <ac:chgData name="Rafael Aronis" userId="a6a7f4db76861420" providerId="LiveId" clId="{0A445157-A703-4EC1-9A2B-4126737C99BB}" dt="2023-06-01T20:15:09.865" v="1018" actId="478"/>
          <ac:grpSpMkLst>
            <pc:docMk/>
            <pc:sldMk cId="3046633533" sldId="716"/>
            <ac:grpSpMk id="27" creationId="{34977D74-389F-D528-AB37-37B63293731B}"/>
          </ac:grpSpMkLst>
        </pc:grpChg>
        <pc:grpChg chg="del">
          <ac:chgData name="Rafael Aronis" userId="a6a7f4db76861420" providerId="LiveId" clId="{0A445157-A703-4EC1-9A2B-4126737C99BB}" dt="2023-06-01T20:15:10.241" v="1019" actId="478"/>
          <ac:grpSpMkLst>
            <pc:docMk/>
            <pc:sldMk cId="3046633533" sldId="716"/>
            <ac:grpSpMk id="28" creationId="{5FB7BC82-5652-4323-48E2-B5ADDCA813C5}"/>
          </ac:grpSpMkLst>
        </pc:grpChg>
        <pc:grpChg chg="del">
          <ac:chgData name="Rafael Aronis" userId="a6a7f4db76861420" providerId="LiveId" clId="{0A445157-A703-4EC1-9A2B-4126737C99BB}" dt="2023-06-01T20:15:10.715" v="1020" actId="478"/>
          <ac:grpSpMkLst>
            <pc:docMk/>
            <pc:sldMk cId="3046633533" sldId="716"/>
            <ac:grpSpMk id="29" creationId="{05CEBDE5-5F01-E27B-F3A3-645A89EBD525}"/>
          </ac:grpSpMkLst>
        </pc:grpChg>
        <pc:picChg chg="add mod">
          <ac:chgData name="Rafael Aronis" userId="a6a7f4db76861420" providerId="LiveId" clId="{0A445157-A703-4EC1-9A2B-4126737C99BB}" dt="2023-06-01T20:22:27.887" v="1136" actId="14100"/>
          <ac:picMkLst>
            <pc:docMk/>
            <pc:sldMk cId="3046633533" sldId="716"/>
            <ac:picMk id="9" creationId="{CFA76C7D-2AA1-CA34-0CD2-EF460493140C}"/>
          </ac:picMkLst>
        </pc:picChg>
      </pc:sldChg>
      <pc:sldChg chg="addSp delSp modSp add mod">
        <pc:chgData name="Rafael Aronis" userId="a6a7f4db76861420" providerId="LiveId" clId="{0A445157-A703-4EC1-9A2B-4126737C99BB}" dt="2023-06-02T08:55:34.307" v="2642" actId="20577"/>
        <pc:sldMkLst>
          <pc:docMk/>
          <pc:sldMk cId="1447693925" sldId="717"/>
        </pc:sldMkLst>
        <pc:spChg chg="del">
          <ac:chgData name="Rafael Aronis" userId="a6a7f4db76861420" providerId="LiveId" clId="{0A445157-A703-4EC1-9A2B-4126737C99BB}" dt="2023-06-01T19:57:00.108" v="837" actId="478"/>
          <ac:spMkLst>
            <pc:docMk/>
            <pc:sldMk cId="1447693925" sldId="717"/>
            <ac:spMk id="3" creationId="{31692022-ED0E-B165-7F5C-A6D2196CDD6C}"/>
          </ac:spMkLst>
        </pc:spChg>
        <pc:spChg chg="mod">
          <ac:chgData name="Rafael Aronis" userId="a6a7f4db76861420" providerId="LiveId" clId="{0A445157-A703-4EC1-9A2B-4126737C99BB}" dt="2023-06-01T20:27:08.388" v="1188"/>
          <ac:spMkLst>
            <pc:docMk/>
            <pc:sldMk cId="1447693925" sldId="717"/>
            <ac:spMk id="8" creationId="{91AFDCC9-8756-8839-F0C2-2CD404D0B2C9}"/>
          </ac:spMkLst>
        </pc:spChg>
        <pc:spChg chg="mod">
          <ac:chgData name="Rafael Aronis" userId="a6a7f4db76861420" providerId="LiveId" clId="{0A445157-A703-4EC1-9A2B-4126737C99BB}" dt="2023-06-02T08:55:34.307" v="2642" actId="20577"/>
          <ac:spMkLst>
            <pc:docMk/>
            <pc:sldMk cId="1447693925" sldId="717"/>
            <ac:spMk id="9" creationId="{DD7385E9-95FD-FF71-7AAA-3B8FE4D6260B}"/>
          </ac:spMkLst>
        </pc:spChg>
        <pc:spChg chg="mod">
          <ac:chgData name="Rafael Aronis" userId="a6a7f4db76861420" providerId="LiveId" clId="{0A445157-A703-4EC1-9A2B-4126737C99BB}" dt="2023-06-01T20:26:45.332" v="1186"/>
          <ac:spMkLst>
            <pc:docMk/>
            <pc:sldMk cId="1447693925" sldId="717"/>
            <ac:spMk id="11" creationId="{9BE2EA9E-B3E4-53C5-F54D-D8E80118891D}"/>
          </ac:spMkLst>
        </pc:spChg>
        <pc:grpChg chg="add mod">
          <ac:chgData name="Rafael Aronis" userId="a6a7f4db76861420" providerId="LiveId" clId="{0A445157-A703-4EC1-9A2B-4126737C99BB}" dt="2023-06-02T08:52:26.238" v="2634" actId="14100"/>
          <ac:grpSpMkLst>
            <pc:docMk/>
            <pc:sldMk cId="1447693925" sldId="717"/>
            <ac:grpSpMk id="5" creationId="{C99D4213-306D-5A98-1E47-85F66838DC2F}"/>
          </ac:grpSpMkLst>
        </pc:grpChg>
        <pc:grpChg chg="del">
          <ac:chgData name="Rafael Aronis" userId="a6a7f4db76861420" providerId="LiveId" clId="{0A445157-A703-4EC1-9A2B-4126737C99BB}" dt="2023-06-01T20:26:45.098" v="1185" actId="478"/>
          <ac:grpSpMkLst>
            <pc:docMk/>
            <pc:sldMk cId="1447693925" sldId="717"/>
            <ac:grpSpMk id="6" creationId="{E72BC027-763D-8CDC-DD94-6D1E8DEE196C}"/>
          </ac:grpSpMkLst>
        </pc:grpChg>
        <pc:grpChg chg="del">
          <ac:chgData name="Rafael Aronis" userId="a6a7f4db76861420" providerId="LiveId" clId="{0A445157-A703-4EC1-9A2B-4126737C99BB}" dt="2023-06-01T20:26:49.762" v="1187" actId="478"/>
          <ac:grpSpMkLst>
            <pc:docMk/>
            <pc:sldMk cId="1447693925" sldId="717"/>
            <ac:grpSpMk id="27" creationId="{34977D74-389F-D528-AB37-37B63293731B}"/>
          </ac:grpSpMkLst>
        </pc:grpChg>
        <pc:grpChg chg="del">
          <ac:chgData name="Rafael Aronis" userId="a6a7f4db76861420" providerId="LiveId" clId="{0A445157-A703-4EC1-9A2B-4126737C99BB}" dt="2023-06-01T20:26:49.762" v="1187" actId="478"/>
          <ac:grpSpMkLst>
            <pc:docMk/>
            <pc:sldMk cId="1447693925" sldId="717"/>
            <ac:grpSpMk id="28" creationId="{5FB7BC82-5652-4323-48E2-B5ADDCA813C5}"/>
          </ac:grpSpMkLst>
        </pc:grpChg>
        <pc:grpChg chg="del">
          <ac:chgData name="Rafael Aronis" userId="a6a7f4db76861420" providerId="LiveId" clId="{0A445157-A703-4EC1-9A2B-4126737C99BB}" dt="2023-06-01T20:26:49.762" v="1187" actId="478"/>
          <ac:grpSpMkLst>
            <pc:docMk/>
            <pc:sldMk cId="1447693925" sldId="717"/>
            <ac:grpSpMk id="29" creationId="{05CEBDE5-5F01-E27B-F3A3-645A89EBD525}"/>
          </ac:grpSpMkLst>
        </pc:grpChg>
      </pc:sldChg>
      <pc:sldChg chg="add del">
        <pc:chgData name="Rafael Aronis" userId="a6a7f4db76861420" providerId="LiveId" clId="{0A445157-A703-4EC1-9A2B-4126737C99BB}" dt="2023-06-01T19:57:15.456" v="839"/>
        <pc:sldMkLst>
          <pc:docMk/>
          <pc:sldMk cId="1956389620" sldId="718"/>
        </pc:sldMkLst>
      </pc:sldChg>
      <pc:sldChg chg="addSp delSp modSp add del mod">
        <pc:chgData name="Rafael Aronis" userId="a6a7f4db76861420" providerId="LiveId" clId="{0A445157-A703-4EC1-9A2B-4126737C99BB}" dt="2023-06-01T20:25:53.550" v="1180" actId="47"/>
        <pc:sldMkLst>
          <pc:docMk/>
          <pc:sldMk cId="2247662128" sldId="718"/>
        </pc:sldMkLst>
        <pc:spChg chg="mod">
          <ac:chgData name="Rafael Aronis" userId="a6a7f4db76861420" providerId="LiveId" clId="{0A445157-A703-4EC1-9A2B-4126737C99BB}" dt="2023-06-01T20:12:12.143" v="980"/>
          <ac:spMkLst>
            <pc:docMk/>
            <pc:sldMk cId="2247662128" sldId="718"/>
            <ac:spMk id="8" creationId="{91AFDCC9-8756-8839-F0C2-2CD404D0B2C9}"/>
          </ac:spMkLst>
        </pc:spChg>
        <pc:picChg chg="add del">
          <ac:chgData name="Rafael Aronis" userId="a6a7f4db76861420" providerId="LiveId" clId="{0A445157-A703-4EC1-9A2B-4126737C99BB}" dt="2023-06-01T20:15:14.666" v="1024" actId="478"/>
          <ac:picMkLst>
            <pc:docMk/>
            <pc:sldMk cId="2247662128" sldId="718"/>
            <ac:picMk id="14" creationId="{437EB031-8FCF-8B15-D265-56194C4035B9}"/>
          </ac:picMkLst>
        </pc:picChg>
        <pc:picChg chg="add del">
          <ac:chgData name="Rafael Aronis" userId="a6a7f4db76861420" providerId="LiveId" clId="{0A445157-A703-4EC1-9A2B-4126737C99BB}" dt="2023-06-01T20:15:14.307" v="1023" actId="478"/>
          <ac:picMkLst>
            <pc:docMk/>
            <pc:sldMk cId="2247662128" sldId="718"/>
            <ac:picMk id="22" creationId="{CB7EEFDB-134D-059D-815D-DD78153BA279}"/>
          </ac:picMkLst>
        </pc:picChg>
      </pc:sldChg>
      <pc:sldChg chg="addSp delSp modSp add mod">
        <pc:chgData name="Rafael Aronis" userId="a6a7f4db76861420" providerId="LiveId" clId="{0A445157-A703-4EC1-9A2B-4126737C99BB}" dt="2023-06-01T20:38:01.992" v="1215" actId="1036"/>
        <pc:sldMkLst>
          <pc:docMk/>
          <pc:sldMk cId="1898803267" sldId="719"/>
        </pc:sldMkLst>
        <pc:spChg chg="mod">
          <ac:chgData name="Rafael Aronis" userId="a6a7f4db76861420" providerId="LiveId" clId="{0A445157-A703-4EC1-9A2B-4126737C99BB}" dt="2023-06-01T20:14:48.102" v="1008"/>
          <ac:spMkLst>
            <pc:docMk/>
            <pc:sldMk cId="1898803267" sldId="719"/>
            <ac:spMk id="8" creationId="{91AFDCC9-8756-8839-F0C2-2CD404D0B2C9}"/>
          </ac:spMkLst>
        </pc:spChg>
        <pc:spChg chg="del">
          <ac:chgData name="Rafael Aronis" userId="a6a7f4db76861420" providerId="LiveId" clId="{0A445157-A703-4EC1-9A2B-4126737C99BB}" dt="2023-06-01T20:14:43.197" v="1007" actId="478"/>
          <ac:spMkLst>
            <pc:docMk/>
            <pc:sldMk cId="1898803267" sldId="719"/>
            <ac:spMk id="12" creationId="{D616979E-DAF3-9448-9E17-75D792F6DDAE}"/>
          </ac:spMkLst>
        </pc:spChg>
        <pc:grpChg chg="del">
          <ac:chgData name="Rafael Aronis" userId="a6a7f4db76861420" providerId="LiveId" clId="{0A445157-A703-4EC1-9A2B-4126737C99BB}" dt="2023-06-01T20:14:39.556" v="1006" actId="478"/>
          <ac:grpSpMkLst>
            <pc:docMk/>
            <pc:sldMk cId="1898803267" sldId="719"/>
            <ac:grpSpMk id="6" creationId="{E72BC027-763D-8CDC-DD94-6D1E8DEE196C}"/>
          </ac:grpSpMkLst>
        </pc:grpChg>
        <pc:picChg chg="add mod">
          <ac:chgData name="Rafael Aronis" userId="a6a7f4db76861420" providerId="LiveId" clId="{0A445157-A703-4EC1-9A2B-4126737C99BB}" dt="2023-06-01T20:38:01.992" v="1215" actId="1036"/>
          <ac:picMkLst>
            <pc:docMk/>
            <pc:sldMk cId="1898803267" sldId="719"/>
            <ac:picMk id="9" creationId="{0C1AE7C2-245F-017B-AB4A-4F3B25EDB118}"/>
          </ac:picMkLst>
        </pc:picChg>
      </pc:sldChg>
      <pc:sldChg chg="modSp add del mod ord">
        <pc:chgData name="Rafael Aronis" userId="a6a7f4db76861420" providerId="LiveId" clId="{0A445157-A703-4EC1-9A2B-4126737C99BB}" dt="2023-06-01T20:50:32.160" v="1629" actId="47"/>
        <pc:sldMkLst>
          <pc:docMk/>
          <pc:sldMk cId="870522373" sldId="720"/>
        </pc:sldMkLst>
        <pc:spChg chg="mod">
          <ac:chgData name="Rafael Aronis" userId="a6a7f4db76861420" providerId="LiveId" clId="{0A445157-A703-4EC1-9A2B-4126737C99BB}" dt="2023-06-01T20:40:12.668" v="1230"/>
          <ac:spMkLst>
            <pc:docMk/>
            <pc:sldMk cId="870522373" sldId="720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1T20:41:10.691" v="1239" actId="20577"/>
          <ac:spMkLst>
            <pc:docMk/>
            <pc:sldMk cId="870522373" sldId="720"/>
            <ac:spMk id="8" creationId="{91AFDCC9-8756-8839-F0C2-2CD404D0B2C9}"/>
          </ac:spMkLst>
        </pc:spChg>
        <pc:picChg chg="mod modCrop">
          <ac:chgData name="Rafael Aronis" userId="a6a7f4db76861420" providerId="LiveId" clId="{0A445157-A703-4EC1-9A2B-4126737C99BB}" dt="2023-06-01T20:50:24.993" v="1627" actId="732"/>
          <ac:picMkLst>
            <pc:docMk/>
            <pc:sldMk cId="870522373" sldId="720"/>
            <ac:picMk id="9" creationId="{1A7D727E-5663-B4A3-5E84-436839CB9D23}"/>
          </ac:picMkLst>
        </pc:picChg>
      </pc:sldChg>
      <pc:sldChg chg="addSp delSp modSp add mod ord">
        <pc:chgData name="Rafael Aronis" userId="a6a7f4db76861420" providerId="LiveId" clId="{0A445157-A703-4EC1-9A2B-4126737C99BB}" dt="2023-06-02T08:12:22.973" v="2366" actId="1036"/>
        <pc:sldMkLst>
          <pc:docMk/>
          <pc:sldMk cId="1989497426" sldId="721"/>
        </pc:sldMkLst>
        <pc:spChg chg="del">
          <ac:chgData name="Rafael Aronis" userId="a6a7f4db76861420" providerId="LiveId" clId="{0A445157-A703-4EC1-9A2B-4126737C99BB}" dt="2023-06-01T20:50:10.495" v="1626" actId="478"/>
          <ac:spMkLst>
            <pc:docMk/>
            <pc:sldMk cId="1989497426" sldId="721"/>
            <ac:spMk id="14" creationId="{AF7F93CF-8AB3-4E7D-3A1E-0D0D36580980}"/>
          </ac:spMkLst>
        </pc:spChg>
        <pc:spChg chg="del">
          <ac:chgData name="Rafael Aronis" userId="a6a7f4db76861420" providerId="LiveId" clId="{0A445157-A703-4EC1-9A2B-4126737C99BB}" dt="2023-06-01T20:50:10.495" v="1626" actId="478"/>
          <ac:spMkLst>
            <pc:docMk/>
            <pc:sldMk cId="1989497426" sldId="721"/>
            <ac:spMk id="15" creationId="{A971C026-60AF-7A89-363A-DF67B7209E34}"/>
          </ac:spMkLst>
        </pc:spChg>
        <pc:spChg chg="del">
          <ac:chgData name="Rafael Aronis" userId="a6a7f4db76861420" providerId="LiveId" clId="{0A445157-A703-4EC1-9A2B-4126737C99BB}" dt="2023-06-01T20:50:10.495" v="1626" actId="478"/>
          <ac:spMkLst>
            <pc:docMk/>
            <pc:sldMk cId="1989497426" sldId="721"/>
            <ac:spMk id="19" creationId="{34A73429-9612-CC1E-E8A3-7258915A2674}"/>
          </ac:spMkLst>
        </pc:spChg>
        <pc:grpChg chg="del">
          <ac:chgData name="Rafael Aronis" userId="a6a7f4db76861420" providerId="LiveId" clId="{0A445157-A703-4EC1-9A2B-4126737C99BB}" dt="2023-06-01T20:50:10.495" v="1626" actId="478"/>
          <ac:grpSpMkLst>
            <pc:docMk/>
            <pc:sldMk cId="1989497426" sldId="721"/>
            <ac:grpSpMk id="11" creationId="{2B44A258-FA1C-016C-63B9-9BD5119DAE22}"/>
          </ac:grpSpMkLst>
        </pc:grpChg>
        <pc:grpChg chg="del">
          <ac:chgData name="Rafael Aronis" userId="a6a7f4db76861420" providerId="LiveId" clId="{0A445157-A703-4EC1-9A2B-4126737C99BB}" dt="2023-06-01T20:50:10.495" v="1626" actId="478"/>
          <ac:grpSpMkLst>
            <pc:docMk/>
            <pc:sldMk cId="1989497426" sldId="721"/>
            <ac:grpSpMk id="18" creationId="{0A6859BC-E2AD-8DF7-B07D-62DFE3D74099}"/>
          </ac:grpSpMkLst>
        </pc:grpChg>
        <pc:picChg chg="add del mod">
          <ac:chgData name="Rafael Aronis" userId="a6a7f4db76861420" providerId="LiveId" clId="{0A445157-A703-4EC1-9A2B-4126737C99BB}" dt="2023-06-02T08:12:07.698" v="2354" actId="478"/>
          <ac:picMkLst>
            <pc:docMk/>
            <pc:sldMk cId="1989497426" sldId="721"/>
            <ac:picMk id="3" creationId="{A800BC7F-F235-7B37-B089-B898795A38A5}"/>
          </ac:picMkLst>
        </pc:picChg>
        <pc:picChg chg="add mod">
          <ac:chgData name="Rafael Aronis" userId="a6a7f4db76861420" providerId="LiveId" clId="{0A445157-A703-4EC1-9A2B-4126737C99BB}" dt="2023-06-02T08:12:22.973" v="2366" actId="1036"/>
          <ac:picMkLst>
            <pc:docMk/>
            <pc:sldMk cId="1989497426" sldId="721"/>
            <ac:picMk id="6" creationId="{286684AD-0C04-9EAE-EC11-18ACF8F9E599}"/>
          </ac:picMkLst>
        </pc:picChg>
        <pc:picChg chg="del">
          <ac:chgData name="Rafael Aronis" userId="a6a7f4db76861420" providerId="LiveId" clId="{0A445157-A703-4EC1-9A2B-4126737C99BB}" dt="2023-06-01T20:50:10.495" v="1626" actId="478"/>
          <ac:picMkLst>
            <pc:docMk/>
            <pc:sldMk cId="1989497426" sldId="721"/>
            <ac:picMk id="7" creationId="{6033A1BD-2AC2-B3C2-F038-7911521B70D1}"/>
          </ac:picMkLst>
        </pc:picChg>
        <pc:picChg chg="del">
          <ac:chgData name="Rafael Aronis" userId="a6a7f4db76861420" providerId="LiveId" clId="{0A445157-A703-4EC1-9A2B-4126737C99BB}" dt="2023-06-01T20:50:10.495" v="1626" actId="478"/>
          <ac:picMkLst>
            <pc:docMk/>
            <pc:sldMk cId="1989497426" sldId="721"/>
            <ac:picMk id="9" creationId="{1A7D727E-5663-B4A3-5E84-436839CB9D23}"/>
          </ac:picMkLst>
        </pc:picChg>
        <pc:picChg chg="del">
          <ac:chgData name="Rafael Aronis" userId="a6a7f4db76861420" providerId="LiveId" clId="{0A445157-A703-4EC1-9A2B-4126737C99BB}" dt="2023-06-01T20:50:10.495" v="1626" actId="478"/>
          <ac:picMkLst>
            <pc:docMk/>
            <pc:sldMk cId="1989497426" sldId="721"/>
            <ac:picMk id="10" creationId="{8D46BE12-3C8D-7AA5-68F7-3DE16D744398}"/>
          </ac:picMkLst>
        </pc:picChg>
      </pc:sldChg>
      <pc:sldChg chg="add del">
        <pc:chgData name="Rafael Aronis" userId="a6a7f4db76861420" providerId="LiveId" clId="{0A445157-A703-4EC1-9A2B-4126737C99BB}" dt="2023-06-01T20:39:49.699" v="1225"/>
        <pc:sldMkLst>
          <pc:docMk/>
          <pc:sldMk cId="3246642212" sldId="721"/>
        </pc:sldMkLst>
      </pc:sldChg>
      <pc:sldChg chg="addSp delSp modSp add mod">
        <pc:chgData name="Rafael Aronis" userId="a6a7f4db76861420" providerId="LiveId" clId="{0A445157-A703-4EC1-9A2B-4126737C99BB}" dt="2023-06-02T11:23:25.526" v="3087" actId="20577"/>
        <pc:sldMkLst>
          <pc:docMk/>
          <pc:sldMk cId="88820842" sldId="722"/>
        </pc:sldMkLst>
        <pc:spChg chg="mod">
          <ac:chgData name="Rafael Aronis" userId="a6a7f4db76861420" providerId="LiveId" clId="{0A445157-A703-4EC1-9A2B-4126737C99BB}" dt="2023-06-01T20:57:37.640" v="1719"/>
          <ac:spMkLst>
            <pc:docMk/>
            <pc:sldMk cId="88820842" sldId="722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1T20:52:08.050" v="1658" actId="20577"/>
          <ac:spMkLst>
            <pc:docMk/>
            <pc:sldMk cId="88820842" sldId="722"/>
            <ac:spMk id="8" creationId="{91AFDCC9-8756-8839-F0C2-2CD404D0B2C9}"/>
          </ac:spMkLst>
        </pc:spChg>
        <pc:spChg chg="del">
          <ac:chgData name="Rafael Aronis" userId="a6a7f4db76861420" providerId="LiveId" clId="{0A445157-A703-4EC1-9A2B-4126737C99BB}" dt="2023-06-01T20:52:19.634" v="1660" actId="478"/>
          <ac:spMkLst>
            <pc:docMk/>
            <pc:sldMk cId="88820842" sldId="722"/>
            <ac:spMk id="14" creationId="{AF7F93CF-8AB3-4E7D-3A1E-0D0D36580980}"/>
          </ac:spMkLst>
        </pc:spChg>
        <pc:spChg chg="del">
          <ac:chgData name="Rafael Aronis" userId="a6a7f4db76861420" providerId="LiveId" clId="{0A445157-A703-4EC1-9A2B-4126737C99BB}" dt="2023-06-01T20:52:19.634" v="1660" actId="478"/>
          <ac:spMkLst>
            <pc:docMk/>
            <pc:sldMk cId="88820842" sldId="722"/>
            <ac:spMk id="15" creationId="{A971C026-60AF-7A89-363A-DF67B7209E34}"/>
          </ac:spMkLst>
        </pc:spChg>
        <pc:spChg chg="add mod">
          <ac:chgData name="Rafael Aronis" userId="a6a7f4db76861420" providerId="LiveId" clId="{0A445157-A703-4EC1-9A2B-4126737C99BB}" dt="2023-06-02T11:22:40.230" v="2969" actId="1036"/>
          <ac:spMkLst>
            <pc:docMk/>
            <pc:sldMk cId="88820842" sldId="722"/>
            <ac:spMk id="23" creationId="{E9FAEEF3-7023-BD4D-A153-1B99144D58B3}"/>
          </ac:spMkLst>
        </pc:spChg>
        <pc:spChg chg="add mod">
          <ac:chgData name="Rafael Aronis" userId="a6a7f4db76861420" providerId="LiveId" clId="{0A445157-A703-4EC1-9A2B-4126737C99BB}" dt="2023-06-02T11:23:25.526" v="3087" actId="20577"/>
          <ac:spMkLst>
            <pc:docMk/>
            <pc:sldMk cId="88820842" sldId="722"/>
            <ac:spMk id="24" creationId="{2BAD5AF0-2BCD-15DD-53BB-AAEBBCE83137}"/>
          </ac:spMkLst>
        </pc:spChg>
        <pc:grpChg chg="del">
          <ac:chgData name="Rafael Aronis" userId="a6a7f4db76861420" providerId="LiveId" clId="{0A445157-A703-4EC1-9A2B-4126737C99BB}" dt="2023-06-01T20:52:19.634" v="1660" actId="478"/>
          <ac:grpSpMkLst>
            <pc:docMk/>
            <pc:sldMk cId="88820842" sldId="722"/>
            <ac:grpSpMk id="11" creationId="{2B44A258-FA1C-016C-63B9-9BD5119DAE22}"/>
          </ac:grpSpMkLst>
        </pc:grpChg>
        <pc:grpChg chg="del">
          <ac:chgData name="Rafael Aronis" userId="a6a7f4db76861420" providerId="LiveId" clId="{0A445157-A703-4EC1-9A2B-4126737C99BB}" dt="2023-06-01T20:52:13.116" v="1659" actId="478"/>
          <ac:grpSpMkLst>
            <pc:docMk/>
            <pc:sldMk cId="88820842" sldId="722"/>
            <ac:grpSpMk id="18" creationId="{0A6859BC-E2AD-8DF7-B07D-62DFE3D74099}"/>
          </ac:grpSpMkLst>
        </pc:grpChg>
        <pc:picChg chg="add del mod">
          <ac:chgData name="Rafael Aronis" userId="a6a7f4db76861420" providerId="LiveId" clId="{0A445157-A703-4EC1-9A2B-4126737C99BB}" dt="2023-06-01T20:54:34.412" v="1667" actId="478"/>
          <ac:picMkLst>
            <pc:docMk/>
            <pc:sldMk cId="88820842" sldId="722"/>
            <ac:picMk id="5" creationId="{42CBC006-5408-66E7-8903-0A0C30A34719}"/>
          </ac:picMkLst>
        </pc:picChg>
        <pc:picChg chg="del">
          <ac:chgData name="Rafael Aronis" userId="a6a7f4db76861420" providerId="LiveId" clId="{0A445157-A703-4EC1-9A2B-4126737C99BB}" dt="2023-06-01T20:52:13.116" v="1659" actId="478"/>
          <ac:picMkLst>
            <pc:docMk/>
            <pc:sldMk cId="88820842" sldId="722"/>
            <ac:picMk id="7" creationId="{6033A1BD-2AC2-B3C2-F038-7911521B70D1}"/>
          </ac:picMkLst>
        </pc:picChg>
        <pc:picChg chg="del">
          <ac:chgData name="Rafael Aronis" userId="a6a7f4db76861420" providerId="LiveId" clId="{0A445157-A703-4EC1-9A2B-4126737C99BB}" dt="2023-06-01T20:52:13.116" v="1659" actId="478"/>
          <ac:picMkLst>
            <pc:docMk/>
            <pc:sldMk cId="88820842" sldId="722"/>
            <ac:picMk id="9" creationId="{1A7D727E-5663-B4A3-5E84-436839CB9D23}"/>
          </ac:picMkLst>
        </pc:picChg>
        <pc:picChg chg="del">
          <ac:chgData name="Rafael Aronis" userId="a6a7f4db76861420" providerId="LiveId" clId="{0A445157-A703-4EC1-9A2B-4126737C99BB}" dt="2023-06-01T20:52:19.634" v="1660" actId="478"/>
          <ac:picMkLst>
            <pc:docMk/>
            <pc:sldMk cId="88820842" sldId="722"/>
            <ac:picMk id="10" creationId="{8D46BE12-3C8D-7AA5-68F7-3DE16D744398}"/>
          </ac:picMkLst>
        </pc:picChg>
        <pc:picChg chg="add mod">
          <ac:chgData name="Rafael Aronis" userId="a6a7f4db76861420" providerId="LiveId" clId="{0A445157-A703-4EC1-9A2B-4126737C99BB}" dt="2023-06-02T11:22:08.085" v="2863" actId="1036"/>
          <ac:picMkLst>
            <pc:docMk/>
            <pc:sldMk cId="88820842" sldId="722"/>
            <ac:picMk id="20" creationId="{78CA77E9-2434-D5F6-83F8-3A1BB8D96EF2}"/>
          </ac:picMkLst>
        </pc:picChg>
        <pc:picChg chg="add mod">
          <ac:chgData name="Rafael Aronis" userId="a6a7f4db76861420" providerId="LiveId" clId="{0A445157-A703-4EC1-9A2B-4126737C99BB}" dt="2023-06-02T11:22:08.085" v="2863" actId="1036"/>
          <ac:picMkLst>
            <pc:docMk/>
            <pc:sldMk cId="88820842" sldId="722"/>
            <ac:picMk id="22" creationId="{230B4B0E-B3FB-5A13-46F6-30D31D95C820}"/>
          </ac:picMkLst>
        </pc:picChg>
      </pc:sldChg>
      <pc:sldChg chg="addSp delSp modSp add mod">
        <pc:chgData name="Rafael Aronis" userId="a6a7f4db76861420" providerId="LiveId" clId="{0A445157-A703-4EC1-9A2B-4126737C99BB}" dt="2023-06-02T11:24:12.692" v="3205" actId="1038"/>
        <pc:sldMkLst>
          <pc:docMk/>
          <pc:sldMk cId="1196048358" sldId="723"/>
        </pc:sldMkLst>
        <pc:spChg chg="mod">
          <ac:chgData name="Rafael Aronis" userId="a6a7f4db76861420" providerId="LiveId" clId="{0A445157-A703-4EC1-9A2B-4126737C99BB}" dt="2023-06-01T20:58:05.816" v="1729"/>
          <ac:spMkLst>
            <pc:docMk/>
            <pc:sldMk cId="1196048358" sldId="723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1T20:55:51.135" v="1686" actId="20577"/>
          <ac:spMkLst>
            <pc:docMk/>
            <pc:sldMk cId="1196048358" sldId="723"/>
            <ac:spMk id="8" creationId="{91AFDCC9-8756-8839-F0C2-2CD404D0B2C9}"/>
          </ac:spMkLst>
        </pc:spChg>
        <pc:spChg chg="add del mod">
          <ac:chgData name="Rafael Aronis" userId="a6a7f4db76861420" providerId="LiveId" clId="{0A445157-A703-4EC1-9A2B-4126737C99BB}" dt="2023-06-02T11:24:03.857" v="3180"/>
          <ac:spMkLst>
            <pc:docMk/>
            <pc:sldMk cId="1196048358" sldId="723"/>
            <ac:spMk id="9" creationId="{37A0FE6E-1ABE-159A-C41E-A9FE01D45254}"/>
          </ac:spMkLst>
        </pc:spChg>
        <pc:spChg chg="add del mod">
          <ac:chgData name="Rafael Aronis" userId="a6a7f4db76861420" providerId="LiveId" clId="{0A445157-A703-4EC1-9A2B-4126737C99BB}" dt="2023-06-02T11:24:03.857" v="3180"/>
          <ac:spMkLst>
            <pc:docMk/>
            <pc:sldMk cId="1196048358" sldId="723"/>
            <ac:spMk id="10" creationId="{7F78FA12-ABC1-8FFE-E281-549C7030D9C0}"/>
          </ac:spMkLst>
        </pc:spChg>
        <pc:spChg chg="add mod">
          <ac:chgData name="Rafael Aronis" userId="a6a7f4db76861420" providerId="LiveId" clId="{0A445157-A703-4EC1-9A2B-4126737C99BB}" dt="2023-06-02T11:24:04.401" v="3181"/>
          <ac:spMkLst>
            <pc:docMk/>
            <pc:sldMk cId="1196048358" sldId="723"/>
            <ac:spMk id="11" creationId="{68295C6F-B43B-A25E-C50D-427D9639E694}"/>
          </ac:spMkLst>
        </pc:spChg>
        <pc:spChg chg="add mod">
          <ac:chgData name="Rafael Aronis" userId="a6a7f4db76861420" providerId="LiveId" clId="{0A445157-A703-4EC1-9A2B-4126737C99BB}" dt="2023-06-02T11:24:04.401" v="3181"/>
          <ac:spMkLst>
            <pc:docMk/>
            <pc:sldMk cId="1196048358" sldId="723"/>
            <ac:spMk id="12" creationId="{6C8E39C3-23F9-C847-A15C-486EEB2AFC33}"/>
          </ac:spMkLst>
        </pc:spChg>
        <pc:picChg chg="add mod">
          <ac:chgData name="Rafael Aronis" userId="a6a7f4db76861420" providerId="LiveId" clId="{0A445157-A703-4EC1-9A2B-4126737C99BB}" dt="2023-06-02T11:24:09.176" v="3191" actId="1037"/>
          <ac:picMkLst>
            <pc:docMk/>
            <pc:sldMk cId="1196048358" sldId="723"/>
            <ac:picMk id="5" creationId="{5205DE35-C0C4-3664-077B-0AC7FE55AF8B}"/>
          </ac:picMkLst>
        </pc:picChg>
        <pc:picChg chg="add mod">
          <ac:chgData name="Rafael Aronis" userId="a6a7f4db76861420" providerId="LiveId" clId="{0A445157-A703-4EC1-9A2B-4126737C99BB}" dt="2023-06-02T11:24:12.692" v="3205" actId="1038"/>
          <ac:picMkLst>
            <pc:docMk/>
            <pc:sldMk cId="1196048358" sldId="723"/>
            <ac:picMk id="7" creationId="{23670B5A-ED89-250E-A640-7E0E7EDEABC2}"/>
          </ac:picMkLst>
        </pc:picChg>
        <pc:picChg chg="del">
          <ac:chgData name="Rafael Aronis" userId="a6a7f4db76861420" providerId="LiveId" clId="{0A445157-A703-4EC1-9A2B-4126737C99BB}" dt="2023-06-01T20:55:59.037" v="1687" actId="478"/>
          <ac:picMkLst>
            <pc:docMk/>
            <pc:sldMk cId="1196048358" sldId="723"/>
            <ac:picMk id="20" creationId="{78CA77E9-2434-D5F6-83F8-3A1BB8D96EF2}"/>
          </ac:picMkLst>
        </pc:picChg>
      </pc:sldChg>
      <pc:sldChg chg="addSp delSp modSp add del mod">
        <pc:chgData name="Rafael Aronis" userId="a6a7f4db76861420" providerId="LiveId" clId="{0A445157-A703-4EC1-9A2B-4126737C99BB}" dt="2023-06-02T08:19:52.205" v="2430" actId="20577"/>
        <pc:sldMkLst>
          <pc:docMk/>
          <pc:sldMk cId="3439417856" sldId="724"/>
        </pc:sldMkLst>
        <pc:spChg chg="mod">
          <ac:chgData name="Rafael Aronis" userId="a6a7f4db76861420" providerId="LiveId" clId="{0A445157-A703-4EC1-9A2B-4126737C99BB}" dt="2023-06-02T08:19:52.205" v="2430" actId="20577"/>
          <ac:spMkLst>
            <pc:docMk/>
            <pc:sldMk cId="3439417856" sldId="724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1T21:00:45.437" v="1761"/>
          <ac:spMkLst>
            <pc:docMk/>
            <pc:sldMk cId="3439417856" sldId="724"/>
            <ac:spMk id="8" creationId="{91AFDCC9-8756-8839-F0C2-2CD404D0B2C9}"/>
          </ac:spMkLst>
        </pc:spChg>
        <pc:picChg chg="add del mod">
          <ac:chgData name="Rafael Aronis" userId="a6a7f4db76861420" providerId="LiveId" clId="{0A445157-A703-4EC1-9A2B-4126737C99BB}" dt="2023-06-01T21:00:24.321" v="1754" actId="478"/>
          <ac:picMkLst>
            <pc:docMk/>
            <pc:sldMk cId="3439417856" sldId="724"/>
            <ac:picMk id="5" creationId="{D2825BCA-AA6F-B765-BDEF-8FC9520338E3}"/>
          </ac:picMkLst>
        </pc:picChg>
        <pc:picChg chg="add del mod">
          <ac:chgData name="Rafael Aronis" userId="a6a7f4db76861420" providerId="LiveId" clId="{0A445157-A703-4EC1-9A2B-4126737C99BB}" dt="2023-06-01T21:00:24.694" v="1755" actId="478"/>
          <ac:picMkLst>
            <pc:docMk/>
            <pc:sldMk cId="3439417856" sldId="724"/>
            <ac:picMk id="7" creationId="{B718E413-E1F5-28E4-2DFE-3F4CFF0AFD4C}"/>
          </ac:picMkLst>
        </pc:picChg>
        <pc:picChg chg="add del mod">
          <ac:chgData name="Rafael Aronis" userId="a6a7f4db76861420" providerId="LiveId" clId="{0A445157-A703-4EC1-9A2B-4126737C99BB}" dt="2023-06-01T21:00:03.973" v="1744" actId="21"/>
          <ac:picMkLst>
            <pc:docMk/>
            <pc:sldMk cId="3439417856" sldId="724"/>
            <ac:picMk id="10" creationId="{A7E46C80-B25D-C18F-C354-EFA18455B40B}"/>
          </ac:picMkLst>
        </pc:picChg>
        <pc:picChg chg="add del mod">
          <ac:chgData name="Rafael Aronis" userId="a6a7f4db76861420" providerId="LiveId" clId="{0A445157-A703-4EC1-9A2B-4126737C99BB}" dt="2023-06-01T21:00:27.047" v="1757" actId="21"/>
          <ac:picMkLst>
            <pc:docMk/>
            <pc:sldMk cId="3439417856" sldId="724"/>
            <ac:picMk id="12" creationId="{BF623B54-A0F0-4BD2-364F-8482A350AF24}"/>
          </ac:picMkLst>
        </pc:picChg>
        <pc:picChg chg="add del mod">
          <ac:chgData name="Rafael Aronis" userId="a6a7f4db76861420" providerId="LiveId" clId="{0A445157-A703-4EC1-9A2B-4126737C99BB}" dt="2023-06-01T21:01:03.854" v="1764" actId="21"/>
          <ac:picMkLst>
            <pc:docMk/>
            <pc:sldMk cId="3439417856" sldId="724"/>
            <ac:picMk id="13" creationId="{AB3295DD-FBAA-2D10-F97B-372B75CE080B}"/>
          </ac:picMkLst>
        </pc:picChg>
        <pc:picChg chg="del">
          <ac:chgData name="Rafael Aronis" userId="a6a7f4db76861420" providerId="LiveId" clId="{0A445157-A703-4EC1-9A2B-4126737C99BB}" dt="2023-06-01T20:57:53.070" v="1728" actId="478"/>
          <ac:picMkLst>
            <pc:docMk/>
            <pc:sldMk cId="3439417856" sldId="724"/>
            <ac:picMk id="14" creationId="{437EB031-8FCF-8B15-D265-56194C4035B9}"/>
          </ac:picMkLst>
        </pc:picChg>
        <pc:picChg chg="del">
          <ac:chgData name="Rafael Aronis" userId="a6a7f4db76861420" providerId="LiveId" clId="{0A445157-A703-4EC1-9A2B-4126737C99BB}" dt="2023-06-01T20:57:53.070" v="1728" actId="478"/>
          <ac:picMkLst>
            <pc:docMk/>
            <pc:sldMk cId="3439417856" sldId="724"/>
            <ac:picMk id="16" creationId="{633DA7CB-404C-B9F3-A3B4-E9DD26A40FDB}"/>
          </ac:picMkLst>
        </pc:picChg>
        <pc:picChg chg="add mod">
          <ac:chgData name="Rafael Aronis" userId="a6a7f4db76861420" providerId="LiveId" clId="{0A445157-A703-4EC1-9A2B-4126737C99BB}" dt="2023-06-01T21:01:39.362" v="1780" actId="408"/>
          <ac:picMkLst>
            <pc:docMk/>
            <pc:sldMk cId="3439417856" sldId="724"/>
            <ac:picMk id="17" creationId="{ACBE431C-C21B-D23C-6C7A-5FE98311D573}"/>
          </ac:picMkLst>
        </pc:picChg>
        <pc:picChg chg="del">
          <ac:chgData name="Rafael Aronis" userId="a6a7f4db76861420" providerId="LiveId" clId="{0A445157-A703-4EC1-9A2B-4126737C99BB}" dt="2023-06-01T20:57:53.070" v="1728" actId="478"/>
          <ac:picMkLst>
            <pc:docMk/>
            <pc:sldMk cId="3439417856" sldId="724"/>
            <ac:picMk id="18" creationId="{C8223019-E799-5DFF-1538-90444D5DC119}"/>
          </ac:picMkLst>
        </pc:picChg>
        <pc:picChg chg="del">
          <ac:chgData name="Rafael Aronis" userId="a6a7f4db76861420" providerId="LiveId" clId="{0A445157-A703-4EC1-9A2B-4126737C99BB}" dt="2023-06-01T20:57:53.070" v="1728" actId="478"/>
          <ac:picMkLst>
            <pc:docMk/>
            <pc:sldMk cId="3439417856" sldId="724"/>
            <ac:picMk id="20" creationId="{E00892FD-C0B0-F801-0FC2-7D3FA30F39C7}"/>
          </ac:picMkLst>
        </pc:picChg>
        <pc:picChg chg="del">
          <ac:chgData name="Rafael Aronis" userId="a6a7f4db76861420" providerId="LiveId" clId="{0A445157-A703-4EC1-9A2B-4126737C99BB}" dt="2023-06-01T20:57:53.070" v="1728" actId="478"/>
          <ac:picMkLst>
            <pc:docMk/>
            <pc:sldMk cId="3439417856" sldId="724"/>
            <ac:picMk id="22" creationId="{CB7EEFDB-134D-059D-815D-DD78153BA279}"/>
          </ac:picMkLst>
        </pc:picChg>
        <pc:picChg chg="del">
          <ac:chgData name="Rafael Aronis" userId="a6a7f4db76861420" providerId="LiveId" clId="{0A445157-A703-4EC1-9A2B-4126737C99BB}" dt="2023-06-01T20:57:53.070" v="1728" actId="478"/>
          <ac:picMkLst>
            <pc:docMk/>
            <pc:sldMk cId="3439417856" sldId="724"/>
            <ac:picMk id="24" creationId="{2FE1F062-3CDB-68FD-C936-6AEB64C6D27A}"/>
          </ac:picMkLst>
        </pc:picChg>
      </pc:sldChg>
      <pc:sldChg chg="addSp delSp modSp add mod ord">
        <pc:chgData name="Rafael Aronis" userId="a6a7f4db76861420" providerId="LiveId" clId="{0A445157-A703-4EC1-9A2B-4126737C99BB}" dt="2023-06-02T08:19:39.806" v="2428" actId="408"/>
        <pc:sldMkLst>
          <pc:docMk/>
          <pc:sldMk cId="1174884786" sldId="725"/>
        </pc:sldMkLst>
        <pc:picChg chg="del">
          <ac:chgData name="Rafael Aronis" userId="a6a7f4db76861420" providerId="LiveId" clId="{0A445157-A703-4EC1-9A2B-4126737C99BB}" dt="2023-06-02T08:03:59.639" v="2346" actId="478"/>
          <ac:picMkLst>
            <pc:docMk/>
            <pc:sldMk cId="1174884786" sldId="725"/>
            <ac:picMk id="5" creationId="{D2825BCA-AA6F-B765-BDEF-8FC9520338E3}"/>
          </ac:picMkLst>
        </pc:picChg>
        <pc:picChg chg="add mod">
          <ac:chgData name="Rafael Aronis" userId="a6a7f4db76861420" providerId="LiveId" clId="{0A445157-A703-4EC1-9A2B-4126737C99BB}" dt="2023-06-02T08:19:39.806" v="2428" actId="408"/>
          <ac:picMkLst>
            <pc:docMk/>
            <pc:sldMk cId="1174884786" sldId="725"/>
            <ac:picMk id="6" creationId="{708F2FAE-FD4D-5529-AD29-B78F5FCA56E7}"/>
          </ac:picMkLst>
        </pc:picChg>
        <pc:picChg chg="del">
          <ac:chgData name="Rafael Aronis" userId="a6a7f4db76861420" providerId="LiveId" clId="{0A445157-A703-4EC1-9A2B-4126737C99BB}" dt="2023-06-02T08:04:06.983" v="2349" actId="478"/>
          <ac:picMkLst>
            <pc:docMk/>
            <pc:sldMk cId="1174884786" sldId="725"/>
            <ac:picMk id="7" creationId="{B718E413-E1F5-28E4-2DFE-3F4CFF0AFD4C}"/>
          </ac:picMkLst>
        </pc:picChg>
        <pc:picChg chg="add mod">
          <ac:chgData name="Rafael Aronis" userId="a6a7f4db76861420" providerId="LiveId" clId="{0A445157-A703-4EC1-9A2B-4126737C99BB}" dt="2023-06-02T08:19:39.806" v="2428" actId="408"/>
          <ac:picMkLst>
            <pc:docMk/>
            <pc:sldMk cId="1174884786" sldId="725"/>
            <ac:picMk id="10" creationId="{80BE18CF-5C96-CCE4-97E5-43C921BF1D63}"/>
          </ac:picMkLst>
        </pc:picChg>
        <pc:picChg chg="del">
          <ac:chgData name="Rafael Aronis" userId="a6a7f4db76861420" providerId="LiveId" clId="{0A445157-A703-4EC1-9A2B-4126737C99BB}" dt="2023-06-01T21:00:20.886" v="1753" actId="21"/>
          <ac:picMkLst>
            <pc:docMk/>
            <pc:sldMk cId="1174884786" sldId="725"/>
            <ac:picMk id="12" creationId="{BF623B54-A0F0-4BD2-364F-8482A350AF24}"/>
          </ac:picMkLst>
        </pc:picChg>
      </pc:sldChg>
      <pc:sldChg chg="addSp delSp modSp add mod">
        <pc:chgData name="Rafael Aronis" userId="a6a7f4db76861420" providerId="LiveId" clId="{0A445157-A703-4EC1-9A2B-4126737C99BB}" dt="2023-06-01T21:03:01.620" v="1793" actId="20577"/>
        <pc:sldMkLst>
          <pc:docMk/>
          <pc:sldMk cId="2623789192" sldId="726"/>
        </pc:sldMkLst>
        <pc:spChg chg="mod">
          <ac:chgData name="Rafael Aronis" userId="a6a7f4db76861420" providerId="LiveId" clId="{0A445157-A703-4EC1-9A2B-4126737C99BB}" dt="2023-06-01T21:03:01.620" v="1793" actId="20577"/>
          <ac:spMkLst>
            <pc:docMk/>
            <pc:sldMk cId="2623789192" sldId="726"/>
            <ac:spMk id="8" creationId="{91AFDCC9-8756-8839-F0C2-2CD404D0B2C9}"/>
          </ac:spMkLst>
        </pc:spChg>
        <pc:picChg chg="add mod">
          <ac:chgData name="Rafael Aronis" userId="a6a7f4db76861420" providerId="LiveId" clId="{0A445157-A703-4EC1-9A2B-4126737C99BB}" dt="2023-06-01T21:02:33.711" v="1786" actId="408"/>
          <ac:picMkLst>
            <pc:docMk/>
            <pc:sldMk cId="2623789192" sldId="726"/>
            <ac:picMk id="5" creationId="{0A4F7878-8677-5FB6-BAFF-9F94473577E8}"/>
          </ac:picMkLst>
        </pc:picChg>
        <pc:picChg chg="add mod">
          <ac:chgData name="Rafael Aronis" userId="a6a7f4db76861420" providerId="LiveId" clId="{0A445157-A703-4EC1-9A2B-4126737C99BB}" dt="2023-06-01T21:02:33.711" v="1786" actId="408"/>
          <ac:picMkLst>
            <pc:docMk/>
            <pc:sldMk cId="2623789192" sldId="726"/>
            <ac:picMk id="7" creationId="{F445ED2E-5307-3880-4548-1EF826A8F17D}"/>
          </ac:picMkLst>
        </pc:picChg>
        <pc:picChg chg="del">
          <ac:chgData name="Rafael Aronis" userId="a6a7f4db76861420" providerId="LiveId" clId="{0A445157-A703-4EC1-9A2B-4126737C99BB}" dt="2023-06-01T21:01:11.017" v="1767" actId="478"/>
          <ac:picMkLst>
            <pc:docMk/>
            <pc:sldMk cId="2623789192" sldId="726"/>
            <ac:picMk id="17" creationId="{ACBE431C-C21B-D23C-6C7A-5FE98311D573}"/>
          </ac:picMkLst>
        </pc:picChg>
      </pc:sldChg>
      <pc:sldChg chg="modSp add mod">
        <pc:chgData name="Rafael Aronis" userId="a6a7f4db76861420" providerId="LiveId" clId="{0A445157-A703-4EC1-9A2B-4126737C99BB}" dt="2023-06-02T07:52:02.524" v="2306"/>
        <pc:sldMkLst>
          <pc:docMk/>
          <pc:sldMk cId="1683100906" sldId="727"/>
        </pc:sldMkLst>
        <pc:spChg chg="mod">
          <ac:chgData name="Rafael Aronis" userId="a6a7f4db76861420" providerId="LiveId" clId="{0A445157-A703-4EC1-9A2B-4126737C99BB}" dt="2023-06-02T07:52:02.524" v="2306"/>
          <ac:spMkLst>
            <pc:docMk/>
            <pc:sldMk cId="1683100906" sldId="727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2T07:51:54.280" v="2305" actId="20577"/>
          <ac:spMkLst>
            <pc:docMk/>
            <pc:sldMk cId="1683100906" sldId="727"/>
            <ac:spMk id="8" creationId="{91AFDCC9-8756-8839-F0C2-2CD404D0B2C9}"/>
          </ac:spMkLst>
        </pc:spChg>
      </pc:sldChg>
      <pc:sldChg chg="addSp modSp add mod">
        <pc:chgData name="Rafael Aronis" userId="a6a7f4db76861420" providerId="LiveId" clId="{0A445157-A703-4EC1-9A2B-4126737C99BB}" dt="2023-06-02T07:53:01.895" v="2321" actId="20577"/>
        <pc:sldMkLst>
          <pc:docMk/>
          <pc:sldMk cId="1849094430" sldId="728"/>
        </pc:sldMkLst>
        <pc:spChg chg="mod">
          <ac:chgData name="Rafael Aronis" userId="a6a7f4db76861420" providerId="LiveId" clId="{0A445157-A703-4EC1-9A2B-4126737C99BB}" dt="2023-06-02T07:52:26.153" v="2309"/>
          <ac:spMkLst>
            <pc:docMk/>
            <pc:sldMk cId="1849094430" sldId="728"/>
            <ac:spMk id="2" creationId="{F08B2903-7CA4-C655-E786-5A52B3A4BC28}"/>
          </ac:spMkLst>
        </pc:spChg>
        <pc:spChg chg="add mod">
          <ac:chgData name="Rafael Aronis" userId="a6a7f4db76861420" providerId="LiveId" clId="{0A445157-A703-4EC1-9A2B-4126737C99BB}" dt="2023-06-01T21:23:53.237" v="2120" actId="14100"/>
          <ac:spMkLst>
            <pc:docMk/>
            <pc:sldMk cId="1849094430" sldId="728"/>
            <ac:spMk id="5" creationId="{068787AA-5D84-C078-EFA6-E6F7B4B97502}"/>
          </ac:spMkLst>
        </pc:spChg>
        <pc:spChg chg="mod">
          <ac:chgData name="Rafael Aronis" userId="a6a7f4db76861420" providerId="LiveId" clId="{0A445157-A703-4EC1-9A2B-4126737C99BB}" dt="2023-06-02T07:53:01.895" v="2321" actId="20577"/>
          <ac:spMkLst>
            <pc:docMk/>
            <pc:sldMk cId="1849094430" sldId="728"/>
            <ac:spMk id="8" creationId="{91AFDCC9-8756-8839-F0C2-2CD404D0B2C9}"/>
          </ac:spMkLst>
        </pc:spChg>
        <pc:spChg chg="mod">
          <ac:chgData name="Rafael Aronis" userId="a6a7f4db76861420" providerId="LiveId" clId="{0A445157-A703-4EC1-9A2B-4126737C99BB}" dt="2023-06-01T21:23:48.820" v="2117" actId="14100"/>
          <ac:spMkLst>
            <pc:docMk/>
            <pc:sldMk cId="1849094430" sldId="728"/>
            <ac:spMk id="47" creationId="{50412E76-D6AC-3443-1046-FD033B11CDC9}"/>
          </ac:spMkLst>
        </pc:spChg>
      </pc:sldChg>
      <pc:sldChg chg="modSp add mod ord">
        <pc:chgData name="Rafael Aronis" userId="a6a7f4db76861420" providerId="LiveId" clId="{0A445157-A703-4EC1-9A2B-4126737C99BB}" dt="2023-06-02T07:52:48.854" v="2315"/>
        <pc:sldMkLst>
          <pc:docMk/>
          <pc:sldMk cId="4151594388" sldId="729"/>
        </pc:sldMkLst>
        <pc:spChg chg="mod">
          <ac:chgData name="Rafael Aronis" userId="a6a7f4db76861420" providerId="LiveId" clId="{0A445157-A703-4EC1-9A2B-4126737C99BB}" dt="2023-06-02T07:52:34.324" v="2311"/>
          <ac:spMkLst>
            <pc:docMk/>
            <pc:sldMk cId="4151594388" sldId="729"/>
            <ac:spMk id="2" creationId="{F08B2903-7CA4-C655-E786-5A52B3A4BC28}"/>
          </ac:spMkLst>
        </pc:spChg>
        <pc:spChg chg="mod">
          <ac:chgData name="Rafael Aronis" userId="a6a7f4db76861420" providerId="LiveId" clId="{0A445157-A703-4EC1-9A2B-4126737C99BB}" dt="2023-06-01T21:24:16.110" v="2125" actId="14100"/>
          <ac:spMkLst>
            <pc:docMk/>
            <pc:sldMk cId="4151594388" sldId="729"/>
            <ac:spMk id="5" creationId="{068787AA-5D84-C078-EFA6-E6F7B4B97502}"/>
          </ac:spMkLst>
        </pc:spChg>
        <pc:spChg chg="mod">
          <ac:chgData name="Rafael Aronis" userId="a6a7f4db76861420" providerId="LiveId" clId="{0A445157-A703-4EC1-9A2B-4126737C99BB}" dt="2023-06-02T07:52:48.854" v="2315"/>
          <ac:spMkLst>
            <pc:docMk/>
            <pc:sldMk cId="4151594388" sldId="729"/>
            <ac:spMk id="8" creationId="{91AFDCC9-8756-8839-F0C2-2CD404D0B2C9}"/>
          </ac:spMkLst>
        </pc:spChg>
        <pc:spChg chg="mod">
          <ac:chgData name="Rafael Aronis" userId="a6a7f4db76861420" providerId="LiveId" clId="{0A445157-A703-4EC1-9A2B-4126737C99BB}" dt="2023-06-02T07:52:44.384" v="2314" actId="21"/>
          <ac:spMkLst>
            <pc:docMk/>
            <pc:sldMk cId="4151594388" sldId="729"/>
            <ac:spMk id="25" creationId="{D86CD8D1-AD18-B538-874D-BA1EA6BBD672}"/>
          </ac:spMkLst>
        </pc:spChg>
      </pc:sldChg>
      <pc:sldChg chg="addSp delSp modSp add mod">
        <pc:chgData name="Rafael Aronis" userId="a6a7f4db76861420" providerId="LiveId" clId="{0A445157-A703-4EC1-9A2B-4126737C99BB}" dt="2023-06-02T11:54:47.742" v="3334" actId="20577"/>
        <pc:sldMkLst>
          <pc:docMk/>
          <pc:sldMk cId="250149440" sldId="730"/>
        </pc:sldMkLst>
        <pc:spChg chg="add del mod">
          <ac:chgData name="Rafael Aronis" userId="a6a7f4db76861420" providerId="LiveId" clId="{0A445157-A703-4EC1-9A2B-4126737C99BB}" dt="2023-06-02T11:54:39.084" v="3324" actId="478"/>
          <ac:spMkLst>
            <pc:docMk/>
            <pc:sldMk cId="250149440" sldId="730"/>
            <ac:spMk id="5" creationId="{C92E6E37-3B6F-397A-1274-414AC072FEC0}"/>
          </ac:spMkLst>
        </pc:spChg>
        <pc:spChg chg="mod">
          <ac:chgData name="Rafael Aronis" userId="a6a7f4db76861420" providerId="LiveId" clId="{0A445157-A703-4EC1-9A2B-4126737C99BB}" dt="2023-06-02T11:54:47.742" v="3334" actId="20577"/>
          <ac:spMkLst>
            <pc:docMk/>
            <pc:sldMk cId="250149440" sldId="730"/>
            <ac:spMk id="8" creationId="{91AFDCC9-8756-8839-F0C2-2CD404D0B2C9}"/>
          </ac:spMkLst>
        </pc:spChg>
        <pc:spChg chg="del">
          <ac:chgData name="Rafael Aronis" userId="a6a7f4db76861420" providerId="LiveId" clId="{0A445157-A703-4EC1-9A2B-4126737C99BB}" dt="2023-06-02T11:37:33.912" v="3210" actId="478"/>
          <ac:spMkLst>
            <pc:docMk/>
            <pc:sldMk cId="250149440" sldId="730"/>
            <ac:spMk id="11" creationId="{68295C6F-B43B-A25E-C50D-427D9639E694}"/>
          </ac:spMkLst>
        </pc:spChg>
        <pc:spChg chg="del">
          <ac:chgData name="Rafael Aronis" userId="a6a7f4db76861420" providerId="LiveId" clId="{0A445157-A703-4EC1-9A2B-4126737C99BB}" dt="2023-06-02T11:37:36.970" v="3211" actId="478"/>
          <ac:spMkLst>
            <pc:docMk/>
            <pc:sldMk cId="250149440" sldId="730"/>
            <ac:spMk id="12" creationId="{6C8E39C3-23F9-C847-A15C-486EEB2AFC33}"/>
          </ac:spMkLst>
        </pc:spChg>
        <pc:picChg chg="del">
          <ac:chgData name="Rafael Aronis" userId="a6a7f4db76861420" providerId="LiveId" clId="{0A445157-A703-4EC1-9A2B-4126737C99BB}" dt="2023-06-02T11:37:32.026" v="3209" actId="478"/>
          <ac:picMkLst>
            <pc:docMk/>
            <pc:sldMk cId="250149440" sldId="730"/>
            <ac:picMk id="5" creationId="{5205DE35-C0C4-3664-077B-0AC7FE55AF8B}"/>
          </ac:picMkLst>
        </pc:picChg>
        <pc:picChg chg="add mod">
          <ac:chgData name="Rafael Aronis" userId="a6a7f4db76861420" providerId="LiveId" clId="{0A445157-A703-4EC1-9A2B-4126737C99BB}" dt="2023-06-02T11:43:01.138" v="3311" actId="1037"/>
          <ac:picMkLst>
            <pc:docMk/>
            <pc:sldMk cId="250149440" sldId="730"/>
            <ac:picMk id="6" creationId="{BF560E8E-3BFB-48A4-4C35-6FBDAA5DB5EC}"/>
          </ac:picMkLst>
        </pc:picChg>
        <pc:picChg chg="del">
          <ac:chgData name="Rafael Aronis" userId="a6a7f4db76861420" providerId="LiveId" clId="{0A445157-A703-4EC1-9A2B-4126737C99BB}" dt="2023-06-02T11:37:37.425" v="3212" actId="478"/>
          <ac:picMkLst>
            <pc:docMk/>
            <pc:sldMk cId="250149440" sldId="730"/>
            <ac:picMk id="7" creationId="{23670B5A-ED89-250E-A640-7E0E7EDEABC2}"/>
          </ac:picMkLst>
        </pc:picChg>
        <pc:picChg chg="add del mod">
          <ac:chgData name="Rafael Aronis" userId="a6a7f4db76861420" providerId="LiveId" clId="{0A445157-A703-4EC1-9A2B-4126737C99BB}" dt="2023-06-02T11:54:21.546" v="3312" actId="478"/>
          <ac:picMkLst>
            <pc:docMk/>
            <pc:sldMk cId="250149440" sldId="730"/>
            <ac:picMk id="10" creationId="{A287F4E4-5484-E394-DB3A-09989C3354A5}"/>
          </ac:picMkLst>
        </pc:picChg>
        <pc:picChg chg="add mod">
          <ac:chgData name="Rafael Aronis" userId="a6a7f4db76861420" providerId="LiveId" clId="{0A445157-A703-4EC1-9A2B-4126737C99BB}" dt="2023-06-02T11:43:01.138" v="3311" actId="1037"/>
          <ac:picMkLst>
            <pc:docMk/>
            <pc:sldMk cId="250149440" sldId="730"/>
            <ac:picMk id="14" creationId="{0D0B20CC-676A-B216-CD31-A62A75F79A30}"/>
          </ac:picMkLst>
        </pc:picChg>
      </pc:sldChg>
      <pc:sldMasterChg chg="modSp mod modSldLayout">
        <pc:chgData name="Rafael Aronis" userId="a6a7f4db76861420" providerId="LiveId" clId="{0A445157-A703-4EC1-9A2B-4126737C99BB}" dt="2023-05-31T09:34:52.879" v="97"/>
        <pc:sldMasterMkLst>
          <pc:docMk/>
          <pc:sldMasterMk cId="0" sldId="2147483648"/>
        </pc:sldMasterMkLst>
        <pc:spChg chg="mod">
          <ac:chgData name="Rafael Aronis" userId="a6a7f4db76861420" providerId="LiveId" clId="{0A445157-A703-4EC1-9A2B-4126737C99BB}" dt="2023-05-31T09:34:19.621" v="93" actId="20577"/>
          <ac:spMkLst>
            <pc:docMk/>
            <pc:sldMasterMk cId="0" sldId="2147483648"/>
            <ac:spMk id="29" creationId="{BD6E275D-974F-A6FE-CDD2-451E50FC1F8C}"/>
          </ac:spMkLst>
        </pc:spChg>
        <pc:sldLayoutChg chg="modSp mod">
          <pc:chgData name="Rafael Aronis" userId="a6a7f4db76861420" providerId="LiveId" clId="{0A445157-A703-4EC1-9A2B-4126737C99BB}" dt="2023-05-31T09:34:52.879" v="97"/>
          <pc:sldLayoutMkLst>
            <pc:docMk/>
            <pc:sldMasterMk cId="0" sldId="2147483648"/>
            <pc:sldLayoutMk cId="0" sldId="2147483662"/>
          </pc:sldLayoutMkLst>
          <pc:spChg chg="mod">
            <ac:chgData name="Rafael Aronis" userId="a6a7f4db76861420" providerId="LiveId" clId="{0A445157-A703-4EC1-9A2B-4126737C99BB}" dt="2023-05-31T09:34:52.879" v="97"/>
            <ac:spMkLst>
              <pc:docMk/>
              <pc:sldMasterMk cId="0" sldId="2147483648"/>
              <pc:sldLayoutMk cId="0" sldId="2147483662"/>
              <ac:spMk id="3" creationId="{ADEEAE93-44D8-A174-57B2-1472FD599512}"/>
            </ac:spMkLst>
          </pc:spChg>
        </pc:sldLayoutChg>
      </pc:sldMasterChg>
    </pc:docChg>
  </pc:docChgLst>
  <pc:docChgLst>
    <pc:chgData name="Utilisateur invité" providerId="Windows Live" clId="Web-{B4030360-3D7B-4745-B9C0-2F178B938577}"/>
    <pc:docChg chg="modSld">
      <pc:chgData name="Utilisateur invité" userId="" providerId="Windows Live" clId="Web-{B4030360-3D7B-4745-B9C0-2F178B938577}" dt="2024-06-09T19:43:56.958" v="390" actId="20577"/>
      <pc:docMkLst>
        <pc:docMk/>
      </pc:docMkLst>
      <pc:sldChg chg="addSp modSp">
        <pc:chgData name="Utilisateur invité" userId="" providerId="Windows Live" clId="Web-{B4030360-3D7B-4745-B9C0-2F178B938577}" dt="2024-06-09T16:49:54.019" v="15" actId="1076"/>
        <pc:sldMkLst>
          <pc:docMk/>
          <pc:sldMk cId="3788174836" sldId="785"/>
        </pc:sldMkLst>
        <pc:picChg chg="add mod">
          <ac:chgData name="Utilisateur invité" userId="" providerId="Windows Live" clId="Web-{B4030360-3D7B-4745-B9C0-2F178B938577}" dt="2024-06-09T16:49:04.330" v="8" actId="1076"/>
          <ac:picMkLst>
            <pc:docMk/>
            <pc:sldMk cId="3788174836" sldId="785"/>
            <ac:picMk id="5" creationId="{3FBA2B63-8945-57CE-18E1-5AFB998837EF}"/>
          </ac:picMkLst>
        </pc:picChg>
        <pc:picChg chg="add mod">
          <ac:chgData name="Utilisateur invité" userId="" providerId="Windows Live" clId="Web-{B4030360-3D7B-4745-B9C0-2F178B938577}" dt="2024-06-09T16:49:54.019" v="15" actId="1076"/>
          <ac:picMkLst>
            <pc:docMk/>
            <pc:sldMk cId="3788174836" sldId="785"/>
            <ac:picMk id="9" creationId="{0EA989C6-FF77-51AA-8FAA-25DD8DB5DDB0}"/>
          </ac:picMkLst>
        </pc:picChg>
        <pc:cxnChg chg="add mod">
          <ac:chgData name="Utilisateur invité" userId="" providerId="Windows Live" clId="Web-{B4030360-3D7B-4745-B9C0-2F178B938577}" dt="2024-06-09T16:49:52.769" v="14" actId="1076"/>
          <ac:cxnSpMkLst>
            <pc:docMk/>
            <pc:sldMk cId="3788174836" sldId="785"/>
            <ac:cxnSpMk id="7" creationId="{A93BC5E3-5A8C-51B2-3617-E4DF8646F8B5}"/>
          </ac:cxnSpMkLst>
        </pc:cxnChg>
      </pc:sldChg>
      <pc:sldChg chg="addSp modSp">
        <pc:chgData name="Utilisateur invité" userId="" providerId="Windows Live" clId="Web-{B4030360-3D7B-4745-B9C0-2F178B938577}" dt="2024-06-09T19:33:31.605" v="205" actId="1076"/>
        <pc:sldMkLst>
          <pc:docMk/>
          <pc:sldMk cId="2354761469" sldId="788"/>
        </pc:sldMkLst>
        <pc:spChg chg="mod">
          <ac:chgData name="Utilisateur invité" userId="" providerId="Windows Live" clId="Web-{B4030360-3D7B-4745-B9C0-2F178B938577}" dt="2024-06-09T19:25:24.976" v="103" actId="20577"/>
          <ac:spMkLst>
            <pc:docMk/>
            <pc:sldMk cId="2354761469" sldId="788"/>
            <ac:spMk id="6" creationId="{190D977C-2EFB-8ABC-9227-7978422D8F58}"/>
          </ac:spMkLst>
        </pc:spChg>
        <pc:spChg chg="mod">
          <ac:chgData name="Utilisateur invité" userId="" providerId="Windows Live" clId="Web-{B4030360-3D7B-4745-B9C0-2F178B938577}" dt="2024-06-09T19:19:27.337" v="42" actId="14100"/>
          <ac:spMkLst>
            <pc:docMk/>
            <pc:sldMk cId="2354761469" sldId="788"/>
            <ac:spMk id="7" creationId="{69702304-6D23-6248-EE0D-ED71508CD192}"/>
          </ac:spMkLst>
        </pc:spChg>
        <pc:spChg chg="mod">
          <ac:chgData name="Utilisateur invité" userId="" providerId="Windows Live" clId="Web-{B4030360-3D7B-4745-B9C0-2F178B938577}" dt="2024-06-09T19:33:20.183" v="203" actId="20577"/>
          <ac:spMkLst>
            <pc:docMk/>
            <pc:sldMk cId="2354761469" sldId="788"/>
            <ac:spMk id="10" creationId="{BBAAF9D9-D219-73CF-FF9D-09D012647AEC}"/>
          </ac:spMkLst>
        </pc:spChg>
        <pc:spChg chg="mod">
          <ac:chgData name="Utilisateur invité" userId="" providerId="Windows Live" clId="Web-{B4030360-3D7B-4745-B9C0-2F178B938577}" dt="2024-06-09T19:27:49.357" v="133" actId="20577"/>
          <ac:spMkLst>
            <pc:docMk/>
            <pc:sldMk cId="2354761469" sldId="788"/>
            <ac:spMk id="11" creationId="{88438C09-B6AB-F019-9EB2-B2C724A40FD3}"/>
          </ac:spMkLst>
        </pc:spChg>
        <pc:grpChg chg="add mod">
          <ac:chgData name="Utilisateur invité" userId="" providerId="Windows Live" clId="Web-{B4030360-3D7B-4745-B9C0-2F178B938577}" dt="2024-06-09T19:25:39.758" v="106" actId="1076"/>
          <ac:grpSpMkLst>
            <pc:docMk/>
            <pc:sldMk cId="2354761469" sldId="788"/>
            <ac:grpSpMk id="8" creationId="{AF724F1D-500B-D48F-CC8D-4853212D71B0}"/>
          </ac:grpSpMkLst>
        </pc:grpChg>
        <pc:grpChg chg="add mod">
          <ac:chgData name="Utilisateur invité" userId="" providerId="Windows Live" clId="Web-{B4030360-3D7B-4745-B9C0-2F178B938577}" dt="2024-06-09T19:33:31.605" v="205" actId="1076"/>
          <ac:grpSpMkLst>
            <pc:docMk/>
            <pc:sldMk cId="2354761469" sldId="788"/>
            <ac:grpSpMk id="9" creationId="{95ACF756-AA2A-7130-8D81-69CBE33D11C9}"/>
          </ac:grpSpMkLst>
        </pc:grpChg>
      </pc:sldChg>
      <pc:sldChg chg="modSp">
        <pc:chgData name="Utilisateur invité" userId="" providerId="Windows Live" clId="Web-{B4030360-3D7B-4745-B9C0-2F178B938577}" dt="2024-06-09T19:43:56.958" v="390" actId="20577"/>
        <pc:sldMkLst>
          <pc:docMk/>
          <pc:sldMk cId="722305517" sldId="800"/>
        </pc:sldMkLst>
        <pc:spChg chg="mod">
          <ac:chgData name="Utilisateur invité" userId="" providerId="Windows Live" clId="Web-{B4030360-3D7B-4745-B9C0-2F178B938577}" dt="2024-06-09T19:43:56.958" v="390" actId="20577"/>
          <ac:spMkLst>
            <pc:docMk/>
            <pc:sldMk cId="722305517" sldId="800"/>
            <ac:spMk id="10" creationId="{C09A8CFE-6515-80ED-5346-7F87C84B4870}"/>
          </ac:spMkLst>
        </pc:spChg>
        <pc:spChg chg="mod">
          <ac:chgData name="Utilisateur invité" userId="" providerId="Windows Live" clId="Web-{B4030360-3D7B-4745-B9C0-2F178B938577}" dt="2024-06-09T19:41:12.436" v="278" actId="20577"/>
          <ac:spMkLst>
            <pc:docMk/>
            <pc:sldMk cId="722305517" sldId="800"/>
            <ac:spMk id="11" creationId="{7E3E897D-91A8-144B-56F4-9E0432DEF58A}"/>
          </ac:spMkLst>
        </pc:spChg>
        <pc:grpChg chg="mod">
          <ac:chgData name="Utilisateur invité" userId="" providerId="Windows Live" clId="Web-{B4030360-3D7B-4745-B9C0-2F178B938577}" dt="2024-06-09T19:39:01.368" v="218" actId="1076"/>
          <ac:grpSpMkLst>
            <pc:docMk/>
            <pc:sldMk cId="722305517" sldId="800"/>
            <ac:grpSpMk id="9" creationId="{351CBDBE-47AF-161F-01B4-055873E7E2C2}"/>
          </ac:grpSpMkLst>
        </pc:grpChg>
      </pc:sldChg>
      <pc:sldChg chg="addSp delSp modSp">
        <pc:chgData name="Utilisateur invité" userId="" providerId="Windows Live" clId="Web-{B4030360-3D7B-4745-B9C0-2F178B938577}" dt="2024-06-09T19:41:18.624" v="282" actId="20577"/>
        <pc:sldMkLst>
          <pc:docMk/>
          <pc:sldMk cId="3175218431" sldId="801"/>
        </pc:sldMkLst>
        <pc:spChg chg="mod">
          <ac:chgData name="Utilisateur invité" userId="" providerId="Windows Live" clId="Web-{B4030360-3D7B-4745-B9C0-2F178B938577}" dt="2024-06-09T19:41:18.624" v="282" actId="20577"/>
          <ac:spMkLst>
            <pc:docMk/>
            <pc:sldMk cId="3175218431" sldId="801"/>
            <ac:spMk id="13" creationId="{324E113A-CB10-6454-CBB0-8A3A0588BFB7}"/>
          </ac:spMkLst>
        </pc:spChg>
        <pc:spChg chg="mod">
          <ac:chgData name="Utilisateur invité" userId="" providerId="Windows Live" clId="Web-{B4030360-3D7B-4745-B9C0-2F178B938577}" dt="2024-06-09T19:39:20.400" v="223" actId="20577"/>
          <ac:spMkLst>
            <pc:docMk/>
            <pc:sldMk cId="3175218431" sldId="801"/>
            <ac:spMk id="14" creationId="{80185AE1-4A37-599A-3A8B-AAEB033D3D66}"/>
          </ac:spMkLst>
        </pc:spChg>
        <pc:spChg chg="mod">
          <ac:chgData name="Utilisateur invité" userId="" providerId="Windows Live" clId="Web-{B4030360-3D7B-4745-B9C0-2F178B938577}" dt="2024-06-09T19:41:15.952" v="280" actId="20577"/>
          <ac:spMkLst>
            <pc:docMk/>
            <pc:sldMk cId="3175218431" sldId="801"/>
            <ac:spMk id="15" creationId="{2B57218E-8D13-EE13-D7AF-D1101F579BE0}"/>
          </ac:spMkLst>
        </pc:spChg>
        <pc:grpChg chg="del mod">
          <ac:chgData name="Utilisateur invité" userId="" providerId="Windows Live" clId="Web-{B4030360-3D7B-4745-B9C0-2F178B938577}" dt="2024-06-09T19:39:29.916" v="227"/>
          <ac:grpSpMkLst>
            <pc:docMk/>
            <pc:sldMk cId="3175218431" sldId="801"/>
            <ac:grpSpMk id="3" creationId="{D9B61825-4845-9018-1C8C-89920B64715A}"/>
          </ac:grpSpMkLst>
        </pc:grpChg>
        <pc:grpChg chg="add">
          <ac:chgData name="Utilisateur invité" userId="" providerId="Windows Live" clId="Web-{B4030360-3D7B-4745-B9C0-2F178B938577}" dt="2024-06-09T19:39:05.290" v="219"/>
          <ac:grpSpMkLst>
            <pc:docMk/>
            <pc:sldMk cId="3175218431" sldId="801"/>
            <ac:grpSpMk id="16" creationId="{2C23C277-DDF0-BF1C-C2CF-7AB1B47CB116}"/>
          </ac:grpSpMkLst>
        </pc:grpChg>
      </pc:sldChg>
      <pc:sldChg chg="addSp delSp modSp">
        <pc:chgData name="Utilisateur invité" userId="" providerId="Windows Live" clId="Web-{B4030360-3D7B-4745-B9C0-2F178B938577}" dt="2024-06-09T19:41:25.062" v="286" actId="20577"/>
        <pc:sldMkLst>
          <pc:docMk/>
          <pc:sldMk cId="4149196852" sldId="802"/>
        </pc:sldMkLst>
        <pc:spChg chg="mod">
          <ac:chgData name="Utilisateur invité" userId="" providerId="Windows Live" clId="Web-{B4030360-3D7B-4745-B9C0-2F178B938577}" dt="2024-06-09T19:40:30.809" v="267" actId="20577"/>
          <ac:spMkLst>
            <pc:docMk/>
            <pc:sldMk cId="4149196852" sldId="802"/>
            <ac:spMk id="7" creationId="{E2D17840-6BA8-2A8F-E225-33AEF4EA4AD2}"/>
          </ac:spMkLst>
        </pc:spChg>
        <pc:spChg chg="mod">
          <ac:chgData name="Utilisateur invité" userId="" providerId="Windows Live" clId="Web-{B4030360-3D7B-4745-B9C0-2F178B938577}" dt="2024-06-09T19:41:25.062" v="286" actId="20577"/>
          <ac:spMkLst>
            <pc:docMk/>
            <pc:sldMk cId="4149196852" sldId="802"/>
            <ac:spMk id="15" creationId="{1D9BC72F-98C2-B7AB-EA1D-2B3F49F00B27}"/>
          </ac:spMkLst>
        </pc:spChg>
        <pc:spChg chg="mod">
          <ac:chgData name="Utilisateur invité" userId="" providerId="Windows Live" clId="Web-{B4030360-3D7B-4745-B9C0-2F178B938577}" dt="2024-06-09T19:41:22.202" v="284" actId="20577"/>
          <ac:spMkLst>
            <pc:docMk/>
            <pc:sldMk cId="4149196852" sldId="802"/>
            <ac:spMk id="16" creationId="{FE62E9BA-CD7A-AF0A-62EB-1188F4F67A95}"/>
          </ac:spMkLst>
        </pc:spChg>
        <pc:grpChg chg="del">
          <ac:chgData name="Utilisateur invité" userId="" providerId="Windows Live" clId="Web-{B4030360-3D7B-4745-B9C0-2F178B938577}" dt="2024-06-09T19:40:34.606" v="271"/>
          <ac:grpSpMkLst>
            <pc:docMk/>
            <pc:sldMk cId="4149196852" sldId="802"/>
            <ac:grpSpMk id="6" creationId="{27AC0910-EAC3-072E-24B6-826D8024CC6A}"/>
          </ac:grpSpMkLst>
        </pc:grpChg>
        <pc:grpChg chg="add">
          <ac:chgData name="Utilisateur invité" userId="" providerId="Windows Live" clId="Web-{B4030360-3D7B-4745-B9C0-2F178B938577}" dt="2024-06-09T19:39:58.699" v="231"/>
          <ac:grpSpMkLst>
            <pc:docMk/>
            <pc:sldMk cId="4149196852" sldId="802"/>
            <ac:grpSpMk id="18" creationId="{1591C7A0-0BF4-B57B-7A40-8B91CA9E00E5}"/>
          </ac:grpSpMkLst>
        </pc:grpChg>
      </pc:sldChg>
    </pc:docChg>
  </pc:docChgLst>
  <pc:docChgLst>
    <pc:chgData name="Utilisateur invité" providerId="Windows Live" clId="Web-{24A3A411-7ECB-431A-9F4B-283A0466A13B}"/>
    <pc:docChg chg="modSld">
      <pc:chgData name="Utilisateur invité" userId="" providerId="Windows Live" clId="Web-{24A3A411-7ECB-431A-9F4B-283A0466A13B}" dt="2024-06-09T15:20:27.767" v="36" actId="20577"/>
      <pc:docMkLst>
        <pc:docMk/>
      </pc:docMkLst>
      <pc:sldChg chg="modSp">
        <pc:chgData name="Utilisateur invité" userId="" providerId="Windows Live" clId="Web-{24A3A411-7ECB-431A-9F4B-283A0466A13B}" dt="2024-06-09T15:20:27.767" v="36" actId="20577"/>
        <pc:sldMkLst>
          <pc:docMk/>
          <pc:sldMk cId="722305517" sldId="800"/>
        </pc:sldMkLst>
        <pc:spChg chg="mod">
          <ac:chgData name="Utilisateur invité" userId="" providerId="Windows Live" clId="Web-{24A3A411-7ECB-431A-9F4B-283A0466A13B}" dt="2024-06-09T15:20:27.767" v="36" actId="20577"/>
          <ac:spMkLst>
            <pc:docMk/>
            <pc:sldMk cId="722305517" sldId="800"/>
            <ac:spMk id="7" creationId="{E2D17840-6BA8-2A8F-E225-33AEF4EA4AD2}"/>
          </ac:spMkLst>
        </pc:spChg>
      </pc:sldChg>
    </pc:docChg>
  </pc:docChgLst>
  <pc:docChgLst>
    <pc:chgData name="Utilisateur invité" providerId="Windows Live" clId="Web-{A2C60F1E-E906-4EA6-B4AB-05D8021A53D1}"/>
    <pc:docChg chg="modSld">
      <pc:chgData name="Utilisateur invité" userId="" providerId="Windows Live" clId="Web-{A2C60F1E-E906-4EA6-B4AB-05D8021A53D1}" dt="2024-06-09T10:00:39.297" v="1" actId="1076"/>
      <pc:docMkLst>
        <pc:docMk/>
      </pc:docMkLst>
      <pc:sldChg chg="modSp">
        <pc:chgData name="Utilisateur invité" userId="" providerId="Windows Live" clId="Web-{A2C60F1E-E906-4EA6-B4AB-05D8021A53D1}" dt="2024-06-09T10:00:39.297" v="1" actId="1076"/>
        <pc:sldMkLst>
          <pc:docMk/>
          <pc:sldMk cId="2664801082" sldId="772"/>
        </pc:sldMkLst>
        <pc:grpChg chg="mod">
          <ac:chgData name="Utilisateur invité" userId="" providerId="Windows Live" clId="Web-{A2C60F1E-E906-4EA6-B4AB-05D8021A53D1}" dt="2024-06-09T10:00:39.297" v="1" actId="1076"/>
          <ac:grpSpMkLst>
            <pc:docMk/>
            <pc:sldMk cId="2664801082" sldId="772"/>
            <ac:grpSpMk id="19" creationId="{81D4B74C-0851-A733-21CF-BB987D78C344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A337349-2BFA-B3A6-1409-887C88B720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8277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931F8F-DFEA-3612-8B87-511B45017C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618413" y="0"/>
            <a:ext cx="5827712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89D7A-96FA-4B4E-A37D-ACA2AD376B48}" type="datetimeFigureOut">
              <a:rPr lang="pt-BR" smtClean="0"/>
              <a:t>26/01/2025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9018C1-37E1-A3D7-204D-348A3064F5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7183438"/>
            <a:ext cx="58277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/>
              <a:t>ORDER BOOK| JUN/2024 | ‹#›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FAC45A-3F71-0FE8-37F0-8560ED67DB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618413" y="7183438"/>
            <a:ext cx="5827712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C5953-FAB5-47A4-AFE3-C3C5BFE87CE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325145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8277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7618413" y="0"/>
            <a:ext cx="5827712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C39E6-8BA8-4126-AF2A-65F20ECA48B5}" type="datetimeFigureOut">
              <a:rPr lang="pt-BR" smtClean="0"/>
              <a:t>26/01/2025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456113" y="946150"/>
            <a:ext cx="4537075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344613" y="3640138"/>
            <a:ext cx="10760075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58277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/>
              <a:t>ORDER BOOK| JUN/2024 | ‹#›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7618413" y="7183438"/>
            <a:ext cx="5827712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D4474-AACA-4C74-8B10-B7F610BA33A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760650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9FBC1CB1-2855-395D-0887-FD2922066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603" y="343212"/>
            <a:ext cx="12128093" cy="430887"/>
          </a:xfrm>
          <a:prstGeom prst="rect">
            <a:avLst/>
          </a:prstGeom>
        </p:spPr>
        <p:txBody>
          <a:bodyPr lIns="0" tIns="0" rIns="0" bIns="0"/>
          <a:lstStyle>
            <a:lvl1pPr>
              <a:defRPr sz="2800" b="0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endParaRPr lang="fr-FR" noProof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154521-CE10-1FD3-B34F-52AD84DDDBC1}"/>
              </a:ext>
            </a:extLst>
          </p:cNvPr>
          <p:cNvSpPr/>
          <p:nvPr userDrawn="1"/>
        </p:nvSpPr>
        <p:spPr>
          <a:xfrm>
            <a:off x="-1123950" y="1190625"/>
            <a:ext cx="533400" cy="381000"/>
          </a:xfrm>
          <a:prstGeom prst="rect">
            <a:avLst/>
          </a:prstGeom>
          <a:solidFill>
            <a:srgbClr val="857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36AAAD-FC2C-821A-480A-0C358902634D}"/>
              </a:ext>
            </a:extLst>
          </p:cNvPr>
          <p:cNvSpPr/>
          <p:nvPr userDrawn="1"/>
        </p:nvSpPr>
        <p:spPr>
          <a:xfrm>
            <a:off x="-1123950" y="1685925"/>
            <a:ext cx="533400" cy="381000"/>
          </a:xfrm>
          <a:prstGeom prst="rect">
            <a:avLst/>
          </a:prstGeom>
          <a:solidFill>
            <a:srgbClr val="B10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465482-7EB5-9FE3-A9FD-E2488211333C}"/>
              </a:ext>
            </a:extLst>
          </p:cNvPr>
          <p:cNvSpPr/>
          <p:nvPr userDrawn="1"/>
        </p:nvSpPr>
        <p:spPr>
          <a:xfrm>
            <a:off x="-1123950" y="2190268"/>
            <a:ext cx="533400" cy="381000"/>
          </a:xfrm>
          <a:prstGeom prst="rect">
            <a:avLst/>
          </a:prstGeom>
          <a:solidFill>
            <a:srgbClr val="EA3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99198A-6A55-40AB-FF95-ED318625863C}"/>
              </a:ext>
            </a:extLst>
          </p:cNvPr>
          <p:cNvSpPr txBox="1"/>
          <p:nvPr userDrawn="1"/>
        </p:nvSpPr>
        <p:spPr>
          <a:xfrm>
            <a:off x="-2138812" y="1697593"/>
            <a:ext cx="1014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noProof="0">
                <a:solidFill>
                  <a:srgbClr val="B10739"/>
                </a:solidFill>
              </a:rPr>
              <a:t>#B10739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961B84-0502-28E2-C6BB-65E0D2437B1A}"/>
              </a:ext>
            </a:extLst>
          </p:cNvPr>
          <p:cNvSpPr txBox="1"/>
          <p:nvPr userDrawn="1"/>
        </p:nvSpPr>
        <p:spPr>
          <a:xfrm>
            <a:off x="-2097122" y="1188381"/>
            <a:ext cx="1014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noProof="0">
                <a:solidFill>
                  <a:srgbClr val="8C7A99"/>
                </a:solidFill>
              </a:rPr>
              <a:t>#857894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BBAEB4-FA4C-E5CE-6F68-58382A88BEA6}"/>
              </a:ext>
            </a:extLst>
          </p:cNvPr>
          <p:cNvSpPr txBox="1"/>
          <p:nvPr userDrawn="1"/>
        </p:nvSpPr>
        <p:spPr>
          <a:xfrm>
            <a:off x="-2097349" y="2196102"/>
            <a:ext cx="1014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noProof="0">
                <a:solidFill>
                  <a:srgbClr val="EA3569"/>
                </a:solidFill>
              </a:rPr>
              <a:t>#EA3569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4B426B-C59A-E7D5-E5DA-13DBA4E453C6}"/>
              </a:ext>
            </a:extLst>
          </p:cNvPr>
          <p:cNvSpPr/>
          <p:nvPr userDrawn="1"/>
        </p:nvSpPr>
        <p:spPr>
          <a:xfrm>
            <a:off x="-1123950" y="2694611"/>
            <a:ext cx="533400" cy="381000"/>
          </a:xfrm>
          <a:prstGeom prst="rect">
            <a:avLst/>
          </a:prstGeom>
          <a:solidFill>
            <a:srgbClr val="5252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BB071E-EF82-6558-260B-29C63A155359}"/>
              </a:ext>
            </a:extLst>
          </p:cNvPr>
          <p:cNvSpPr txBox="1"/>
          <p:nvPr userDrawn="1"/>
        </p:nvSpPr>
        <p:spPr>
          <a:xfrm>
            <a:off x="-2097349" y="2700445"/>
            <a:ext cx="1014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noProof="0">
                <a:solidFill>
                  <a:srgbClr val="525252"/>
                </a:solidFill>
              </a:rPr>
              <a:t>#525252</a:t>
            </a:r>
          </a:p>
        </p:txBody>
      </p:sp>
      <p:sp>
        <p:nvSpPr>
          <p:cNvPr id="3" name="Holder 6">
            <a:extLst>
              <a:ext uri="{FF2B5EF4-FFF2-40B4-BE49-F238E27FC236}">
                <a16:creationId xmlns:a16="http://schemas.microsoft.com/office/drawing/2014/main" id="{ADEEAE93-44D8-A174-57B2-1472FD599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56986" y="7006560"/>
            <a:ext cx="746379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200" b="0" i="0">
                <a:solidFill>
                  <a:srgbClr val="636363"/>
                </a:solidFill>
                <a:latin typeface="Verdana"/>
                <a:cs typeface="Verdana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fr-FR" dirty="0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‹#›</a:t>
            </a:fld>
            <a:endParaRPr lang="fr-FR" spc="-100" noProof="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8FD9EA-9F2A-64C0-75ED-6007C8ED0770}"/>
              </a:ext>
            </a:extLst>
          </p:cNvPr>
          <p:cNvSpPr/>
          <p:nvPr userDrawn="1"/>
        </p:nvSpPr>
        <p:spPr>
          <a:xfrm>
            <a:off x="-1123950" y="3204788"/>
            <a:ext cx="533400" cy="381000"/>
          </a:xfrm>
          <a:prstGeom prst="rect">
            <a:avLst/>
          </a:prstGeom>
          <a:solidFill>
            <a:srgbClr val="95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11915A-2314-31B0-AC75-C45D969DC15E}"/>
              </a:ext>
            </a:extLst>
          </p:cNvPr>
          <p:cNvSpPr txBox="1"/>
          <p:nvPr userDrawn="1"/>
        </p:nvSpPr>
        <p:spPr>
          <a:xfrm>
            <a:off x="-2097349" y="3210622"/>
            <a:ext cx="1014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noProof="0">
                <a:solidFill>
                  <a:srgbClr val="525252"/>
                </a:solidFill>
              </a:rPr>
              <a:t>#959595</a:t>
            </a:r>
          </a:p>
        </p:txBody>
      </p:sp>
      <p:sp>
        <p:nvSpPr>
          <p:cNvPr id="22" name="Holder 3">
            <a:extLst>
              <a:ext uri="{FF2B5EF4-FFF2-40B4-BE49-F238E27FC236}">
                <a16:creationId xmlns:a16="http://schemas.microsoft.com/office/drawing/2014/main" id="{6F66FF84-8B05-F3D7-5BAE-201F0E2A2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925" y="1119808"/>
            <a:ext cx="11353800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 b="0" i="0">
                <a:solidFill>
                  <a:srgbClr val="959595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>
              <a:solidFill>
                <a:srgbClr val="959595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g object 16">
            <a:extLst>
              <a:ext uri="{FF2B5EF4-FFF2-40B4-BE49-F238E27FC236}">
                <a16:creationId xmlns:a16="http://schemas.microsoft.com/office/drawing/2014/main" id="{A5D7D5A2-F4F8-8769-EB97-C44DE98DBFC5}"/>
              </a:ext>
            </a:extLst>
          </p:cNvPr>
          <p:cNvSpPr/>
          <p:nvPr userDrawn="1"/>
        </p:nvSpPr>
        <p:spPr>
          <a:xfrm>
            <a:off x="685037" y="986790"/>
            <a:ext cx="12105005" cy="0"/>
          </a:xfrm>
          <a:custGeom>
            <a:avLst/>
            <a:gdLst/>
            <a:ahLst/>
            <a:cxnLst/>
            <a:rect l="l" t="t" r="r" b="b"/>
            <a:pathLst>
              <a:path w="12105005">
                <a:moveTo>
                  <a:pt x="0" y="0"/>
                </a:moveTo>
                <a:lnTo>
                  <a:pt x="12104496" y="0"/>
                </a:lnTo>
              </a:path>
            </a:pathLst>
          </a:custGeom>
          <a:ln w="50292">
            <a:solidFill>
              <a:srgbClr val="B10739"/>
            </a:solidFill>
          </a:ln>
        </p:spPr>
        <p:txBody>
          <a:bodyPr wrap="square" lIns="0" tIns="0" rIns="0" bIns="0" rtlCol="0"/>
          <a:lstStyle/>
          <a:p>
            <a:endParaRPr lang="fr-FR" noProof="0"/>
          </a:p>
        </p:txBody>
      </p:sp>
      <p:sp>
        <p:nvSpPr>
          <p:cNvPr id="22" name="bg object 17">
            <a:extLst>
              <a:ext uri="{FF2B5EF4-FFF2-40B4-BE49-F238E27FC236}">
                <a16:creationId xmlns:a16="http://schemas.microsoft.com/office/drawing/2014/main" id="{350A1B76-EB53-D1B4-39F1-988D9921EE24}"/>
              </a:ext>
            </a:extLst>
          </p:cNvPr>
          <p:cNvSpPr/>
          <p:nvPr userDrawn="1"/>
        </p:nvSpPr>
        <p:spPr>
          <a:xfrm>
            <a:off x="672845" y="986790"/>
            <a:ext cx="3147060" cy="0"/>
          </a:xfrm>
          <a:custGeom>
            <a:avLst/>
            <a:gdLst/>
            <a:ahLst/>
            <a:cxnLst/>
            <a:rect l="l" t="t" r="r" b="b"/>
            <a:pathLst>
              <a:path w="3147060">
                <a:moveTo>
                  <a:pt x="0" y="0"/>
                </a:moveTo>
                <a:lnTo>
                  <a:pt x="3146933" y="0"/>
                </a:lnTo>
              </a:path>
            </a:pathLst>
          </a:custGeom>
          <a:ln w="50292">
            <a:solidFill>
              <a:srgbClr val="B10739"/>
            </a:solidFill>
          </a:ln>
        </p:spPr>
        <p:txBody>
          <a:bodyPr wrap="square" lIns="0" tIns="0" rIns="0" bIns="0" rtlCol="0"/>
          <a:lstStyle/>
          <a:p>
            <a:endParaRPr lang="fr-FR" noProof="0"/>
          </a:p>
        </p:txBody>
      </p:sp>
      <p:sp>
        <p:nvSpPr>
          <p:cNvPr id="23" name="bg object 18">
            <a:extLst>
              <a:ext uri="{FF2B5EF4-FFF2-40B4-BE49-F238E27FC236}">
                <a16:creationId xmlns:a16="http://schemas.microsoft.com/office/drawing/2014/main" id="{137C4A2F-2F68-EACC-A423-EB1F5FF0D482}"/>
              </a:ext>
            </a:extLst>
          </p:cNvPr>
          <p:cNvSpPr/>
          <p:nvPr userDrawn="1"/>
        </p:nvSpPr>
        <p:spPr>
          <a:xfrm>
            <a:off x="0" y="1085088"/>
            <a:ext cx="204470" cy="510540"/>
          </a:xfrm>
          <a:custGeom>
            <a:avLst/>
            <a:gdLst/>
            <a:ahLst/>
            <a:cxnLst/>
            <a:rect l="l" t="t" r="r" b="b"/>
            <a:pathLst>
              <a:path w="204470" h="510540">
                <a:moveTo>
                  <a:pt x="204215" y="0"/>
                </a:moveTo>
                <a:lnTo>
                  <a:pt x="0" y="0"/>
                </a:lnTo>
                <a:lnTo>
                  <a:pt x="0" y="510539"/>
                </a:lnTo>
                <a:lnTo>
                  <a:pt x="204215" y="510539"/>
                </a:lnTo>
                <a:lnTo>
                  <a:pt x="204215" y="0"/>
                </a:lnTo>
                <a:close/>
              </a:path>
            </a:pathLst>
          </a:custGeom>
          <a:solidFill>
            <a:srgbClr val="B10739"/>
          </a:solidFill>
          <a:ln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lang="fr-FR" noProof="0"/>
          </a:p>
        </p:txBody>
      </p:sp>
      <p:sp>
        <p:nvSpPr>
          <p:cNvPr id="24" name="bg object 19">
            <a:extLst>
              <a:ext uri="{FF2B5EF4-FFF2-40B4-BE49-F238E27FC236}">
                <a16:creationId xmlns:a16="http://schemas.microsoft.com/office/drawing/2014/main" id="{59FADF7D-5C4A-5822-9B94-56C2E6C8538B}"/>
              </a:ext>
            </a:extLst>
          </p:cNvPr>
          <p:cNvSpPr/>
          <p:nvPr userDrawn="1"/>
        </p:nvSpPr>
        <p:spPr>
          <a:xfrm>
            <a:off x="673608" y="6789420"/>
            <a:ext cx="12109450" cy="0"/>
          </a:xfrm>
          <a:custGeom>
            <a:avLst/>
            <a:gdLst/>
            <a:ahLst/>
            <a:cxnLst/>
            <a:rect l="l" t="t" r="r" b="b"/>
            <a:pathLst>
              <a:path w="12109450">
                <a:moveTo>
                  <a:pt x="0" y="0"/>
                </a:moveTo>
                <a:lnTo>
                  <a:pt x="12109196" y="0"/>
                </a:lnTo>
              </a:path>
            </a:pathLst>
          </a:custGeom>
          <a:ln w="9144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 lang="fr-FR" noProof="0"/>
          </a:p>
        </p:txBody>
      </p:sp>
      <p:sp>
        <p:nvSpPr>
          <p:cNvPr id="25" name="bg object 20">
            <a:extLst>
              <a:ext uri="{FF2B5EF4-FFF2-40B4-BE49-F238E27FC236}">
                <a16:creationId xmlns:a16="http://schemas.microsoft.com/office/drawing/2014/main" id="{AA39E88B-2182-55C0-DA40-DE31AF1BDDDF}"/>
              </a:ext>
            </a:extLst>
          </p:cNvPr>
          <p:cNvSpPr/>
          <p:nvPr userDrawn="1"/>
        </p:nvSpPr>
        <p:spPr>
          <a:xfrm>
            <a:off x="2457450" y="6952488"/>
            <a:ext cx="0" cy="401955"/>
          </a:xfrm>
          <a:custGeom>
            <a:avLst/>
            <a:gdLst/>
            <a:ahLst/>
            <a:cxnLst/>
            <a:rect l="l" t="t" r="r" b="b"/>
            <a:pathLst>
              <a:path h="401954">
                <a:moveTo>
                  <a:pt x="0" y="0"/>
                </a:moveTo>
                <a:lnTo>
                  <a:pt x="0" y="401624"/>
                </a:lnTo>
              </a:path>
            </a:pathLst>
          </a:custGeom>
          <a:ln w="12192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 lang="fr-FR" noProof="0"/>
          </a:p>
        </p:txBody>
      </p:sp>
      <p:sp>
        <p:nvSpPr>
          <p:cNvPr id="28" name="CaixaDeTexto 8">
            <a:extLst>
              <a:ext uri="{FF2B5EF4-FFF2-40B4-BE49-F238E27FC236}">
                <a16:creationId xmlns:a16="http://schemas.microsoft.com/office/drawing/2014/main" id="{ED7E225D-3556-6AD0-EDD8-67FBB5EAC4BD}"/>
              </a:ext>
            </a:extLst>
          </p:cNvPr>
          <p:cNvSpPr txBox="1"/>
          <p:nvPr userDrawn="1"/>
        </p:nvSpPr>
        <p:spPr>
          <a:xfrm>
            <a:off x="672845" y="294367"/>
            <a:ext cx="12147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200" noProof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6E275D-974F-A6FE-CDD2-451E50FC1F8C}"/>
              </a:ext>
            </a:extLst>
          </p:cNvPr>
          <p:cNvSpPr txBox="1"/>
          <p:nvPr userDrawn="1"/>
        </p:nvSpPr>
        <p:spPr>
          <a:xfrm>
            <a:off x="2474797" y="6889433"/>
            <a:ext cx="4249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noProof="0" dirty="0">
                <a:solidFill>
                  <a:srgbClr val="979797"/>
                </a:solidFill>
                <a:latin typeface="Bahnschrift" panose="020B0502040204020203" pitchFamily="34" charset="0"/>
              </a:rPr>
              <a:t>APPLICATIONS MOBILES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961AC4AB-93A6-8F1D-5BF2-8826C14BD2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9" b="12419"/>
          <a:stretch/>
        </p:blipFill>
        <p:spPr bwMode="auto">
          <a:xfrm>
            <a:off x="1898528" y="6958563"/>
            <a:ext cx="558922" cy="42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dt="0"/>
  <p:txStyles>
    <p:titleStyle>
      <a:lvl1pPr>
        <a:defRPr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4">
            <a:extLst>
              <a:ext uri="{FF2B5EF4-FFF2-40B4-BE49-F238E27FC236}">
                <a16:creationId xmlns:a16="http://schemas.microsoft.com/office/drawing/2014/main" id="{96008C0E-CABF-9CB6-EEC0-7F4D1CF5C03A}"/>
              </a:ext>
            </a:extLst>
          </p:cNvPr>
          <p:cNvSpPr/>
          <p:nvPr/>
        </p:nvSpPr>
        <p:spPr>
          <a:xfrm>
            <a:off x="9454330" y="6937513"/>
            <a:ext cx="3994970" cy="646117"/>
          </a:xfrm>
          <a:custGeom>
            <a:avLst/>
            <a:gdLst/>
            <a:ahLst/>
            <a:cxnLst/>
            <a:rect l="l" t="t" r="r" b="b"/>
            <a:pathLst>
              <a:path w="13443585" h="864235">
                <a:moveTo>
                  <a:pt x="0" y="0"/>
                </a:moveTo>
                <a:lnTo>
                  <a:pt x="0" y="864108"/>
                </a:lnTo>
                <a:lnTo>
                  <a:pt x="13443203" y="864108"/>
                </a:lnTo>
                <a:lnTo>
                  <a:pt x="13443203" y="0"/>
                </a:lnTo>
                <a:lnTo>
                  <a:pt x="0" y="0"/>
                </a:lnTo>
                <a:close/>
              </a:path>
            </a:pathLst>
          </a:custGeom>
          <a:solidFill>
            <a:srgbClr val="B10739"/>
          </a:solidFill>
        </p:spPr>
        <p:txBody>
          <a:bodyPr wrap="square" lIns="0" tIns="0" rIns="0" bIns="0" rtlCol="0"/>
          <a:lstStyle/>
          <a:p>
            <a:endParaRPr lang="fr-FR"/>
          </a:p>
        </p:txBody>
      </p:sp>
      <p:sp>
        <p:nvSpPr>
          <p:cNvPr id="4" name="object 4"/>
          <p:cNvSpPr/>
          <p:nvPr/>
        </p:nvSpPr>
        <p:spPr>
          <a:xfrm>
            <a:off x="0" y="2655836"/>
            <a:ext cx="6351104" cy="1277989"/>
          </a:xfrm>
          <a:custGeom>
            <a:avLst/>
            <a:gdLst/>
            <a:ahLst/>
            <a:cxnLst/>
            <a:rect l="l" t="t" r="r" b="b"/>
            <a:pathLst>
              <a:path w="13443585" h="864235">
                <a:moveTo>
                  <a:pt x="0" y="0"/>
                </a:moveTo>
                <a:lnTo>
                  <a:pt x="0" y="864108"/>
                </a:lnTo>
                <a:lnTo>
                  <a:pt x="13443203" y="864108"/>
                </a:lnTo>
                <a:lnTo>
                  <a:pt x="13443203" y="0"/>
                </a:lnTo>
                <a:lnTo>
                  <a:pt x="0" y="0"/>
                </a:lnTo>
                <a:close/>
              </a:path>
            </a:pathLst>
          </a:custGeom>
          <a:solidFill>
            <a:srgbClr val="B10739"/>
          </a:solidFill>
        </p:spPr>
        <p:txBody>
          <a:bodyPr wrap="square" lIns="0" tIns="0" rIns="0" bIns="0" rtlCol="0"/>
          <a:lstStyle/>
          <a:p>
            <a:endParaRPr lang="fr-FR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0192" y="2737307"/>
            <a:ext cx="6072373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fr-FR" sz="3600" b="1" dirty="0">
                <a:solidFill>
                  <a:schemeClr val="accent3"/>
                </a:solidFill>
                <a:latin typeface="Montserrat" panose="00000500000000000000" pitchFamily="2" charset="0"/>
                <a:cs typeface="Tahoma"/>
              </a:rPr>
              <a:t>APPLICATIONS MOBILES</a:t>
            </a:r>
            <a:br>
              <a:rPr lang="fr-FR" sz="3600" b="1" dirty="0">
                <a:solidFill>
                  <a:schemeClr val="accent3"/>
                </a:solidFill>
                <a:latin typeface="Montserrat" panose="00000500000000000000" pitchFamily="2" charset="0"/>
                <a:cs typeface="Tahoma"/>
              </a:rPr>
            </a:br>
            <a:r>
              <a:rPr lang="fr-FR" sz="3600" b="1" dirty="0">
                <a:solidFill>
                  <a:schemeClr val="accent3"/>
                </a:solidFill>
                <a:latin typeface="Montserrat" panose="00000500000000000000" pitchFamily="2" charset="0"/>
                <a:cs typeface="Tahoma"/>
              </a:rPr>
              <a:t>FLAPPY BIRD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E547193-EB5D-422D-3EE8-E558CC1C4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9" b="12419"/>
          <a:stretch/>
        </p:blipFill>
        <p:spPr bwMode="auto">
          <a:xfrm>
            <a:off x="12001500" y="-108900"/>
            <a:ext cx="1594671" cy="119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691F8A7-C5BE-A8E5-3E16-AC4BC5FCD9A0}"/>
              </a:ext>
            </a:extLst>
          </p:cNvPr>
          <p:cNvGrpSpPr/>
          <p:nvPr/>
        </p:nvGrpSpPr>
        <p:grpSpPr>
          <a:xfrm>
            <a:off x="9606730" y="7069472"/>
            <a:ext cx="3823521" cy="461665"/>
            <a:chOff x="8148206" y="4391270"/>
            <a:chExt cx="3335412" cy="461665"/>
          </a:xfrm>
        </p:grpSpPr>
        <p:sp>
          <p:nvSpPr>
            <p:cNvPr id="8" name="CaixaDeTexto 1">
              <a:extLst>
                <a:ext uri="{FF2B5EF4-FFF2-40B4-BE49-F238E27FC236}">
                  <a16:creationId xmlns:a16="http://schemas.microsoft.com/office/drawing/2014/main" id="{5B6CD1CC-45E3-E9B2-54C4-065125CA7045}"/>
                </a:ext>
              </a:extLst>
            </p:cNvPr>
            <p:cNvSpPr txBox="1"/>
            <p:nvPr/>
          </p:nvSpPr>
          <p:spPr>
            <a:xfrm>
              <a:off x="8148206" y="4391270"/>
              <a:ext cx="3335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chemeClr val="accent3"/>
                  </a:solidFill>
                  <a:latin typeface="Montserrat" panose="00000500000000000000" pitchFamily="2" charset="0"/>
                  <a:cs typeface="Tahoma"/>
                </a:rPr>
                <a:t>ARONIS Rafael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4AF3420-5CC9-E9AF-7CA2-4DE33FEC360A}"/>
                </a:ext>
              </a:extLst>
            </p:cNvPr>
            <p:cNvCxnSpPr>
              <a:cxnSpLocks/>
            </p:cNvCxnSpPr>
            <p:nvPr/>
          </p:nvCxnSpPr>
          <p:spPr>
            <a:xfrm>
              <a:off x="8148206" y="4391270"/>
              <a:ext cx="0" cy="409172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3D60A030-E3B2-2F18-5049-5160A5227D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00" y="4147792"/>
            <a:ext cx="6162551" cy="2177435"/>
          </a:xfrm>
          <a:prstGeom prst="rect">
            <a:avLst/>
          </a:prstGeom>
        </p:spPr>
      </p:pic>
      <p:pic>
        <p:nvPicPr>
          <p:cNvPr id="17" name="Picture 16" descr="A green arrow on a white background&#10;&#10;Description automatically generated">
            <a:extLst>
              <a:ext uri="{FF2B5EF4-FFF2-40B4-BE49-F238E27FC236}">
                <a16:creationId xmlns:a16="http://schemas.microsoft.com/office/drawing/2014/main" id="{EC82A361-D82B-153F-6047-980069A657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384" y="6370732"/>
            <a:ext cx="1677587" cy="9295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135F2-2DBD-F94D-8453-7DB6CEBD5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startPipeGeneration()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ED9C9E-36E9-109D-6BA7-324D383EE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10</a:t>
            </a:fld>
            <a:endParaRPr lang="fr-FR" spc="-100" noProof="0" dirty="0"/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7F05DE83-AF9E-619B-0369-5A6204342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03" y="2175351"/>
            <a:ext cx="3879139" cy="2862322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Method to generate pipes periodically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public void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startPipeGeneration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() {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if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(!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pipeGenerationRunning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{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pipeGenerationRunning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true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handler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.postDelayed(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new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Runnable() {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3AE60"/>
                </a:solidFill>
                <a:effectLst/>
                <a:latin typeface="JetBrains Mono"/>
              </a:rPr>
              <a:t>@Override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3AE60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3AE60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public void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run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() {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if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gameRunning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{ 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        createPipe();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    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handler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.postDelayed(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this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,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pipeCreationInterval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    }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}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},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pipeCreationInterval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}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}</a:t>
            </a: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85B54CB7-F1E8-2918-BBC9-D1D07D92B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03" y="5415637"/>
            <a:ext cx="4021614" cy="1015663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Method to create pipes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private void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createPipe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() {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Pipe newPipe =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new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Pipe(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this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, screenHeight, screenWidth);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pipes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.add(newPipe);</a:t>
            </a:r>
            <a:b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counterTextView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.bringToFront();}</a:t>
            </a: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1883B2E-02EF-CA4D-278B-F00365D48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03" y="1709370"/>
            <a:ext cx="2505173" cy="276999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List&lt;Pipe&gt;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pipes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new 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ArrayList&lt;&gt;(); </a:t>
            </a:r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7" name="Picture 26" descr="A green rectangle with black background&#10;&#10;Description automatically generated">
            <a:extLst>
              <a:ext uri="{FF2B5EF4-FFF2-40B4-BE49-F238E27FC236}">
                <a16:creationId xmlns:a16="http://schemas.microsoft.com/office/drawing/2014/main" id="{351E7239-1552-E8B7-8A59-0AC243798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29967" y="2602491"/>
            <a:ext cx="411626" cy="1582188"/>
          </a:xfrm>
          <a:prstGeom prst="rect">
            <a:avLst/>
          </a:prstGeom>
        </p:spPr>
      </p:pic>
      <p:pic>
        <p:nvPicPr>
          <p:cNvPr id="28" name="Picture 27" descr="A green rectangular object with black lines&#10;&#10;Description automatically generated">
            <a:extLst>
              <a:ext uri="{FF2B5EF4-FFF2-40B4-BE49-F238E27FC236}">
                <a16:creationId xmlns:a16="http://schemas.microsoft.com/office/drawing/2014/main" id="{11D4192E-5282-1D04-78EC-A027C67843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34679" y="4768464"/>
            <a:ext cx="408629" cy="1570667"/>
          </a:xfrm>
          <a:prstGeom prst="rect">
            <a:avLst/>
          </a:prstGeom>
        </p:spPr>
      </p:pic>
      <p:pic>
        <p:nvPicPr>
          <p:cNvPr id="30" name="Picture 29" descr="A green rectangle with black background&#10;&#10;Description automatically generated">
            <a:extLst>
              <a:ext uri="{FF2B5EF4-FFF2-40B4-BE49-F238E27FC236}">
                <a16:creationId xmlns:a16="http://schemas.microsoft.com/office/drawing/2014/main" id="{901389C7-A590-BD6F-0B9E-9CA9BADFAD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45" t="49503" r="-1"/>
          <a:stretch/>
        </p:blipFill>
        <p:spPr>
          <a:xfrm flipH="1">
            <a:off x="8215730" y="2302351"/>
            <a:ext cx="551355" cy="798966"/>
          </a:xfrm>
          <a:prstGeom prst="rect">
            <a:avLst/>
          </a:prstGeom>
        </p:spPr>
      </p:pic>
      <p:pic>
        <p:nvPicPr>
          <p:cNvPr id="31" name="Picture 30" descr="A green rectangular object with black lines&#10;&#10;Description automatically generated">
            <a:extLst>
              <a:ext uri="{FF2B5EF4-FFF2-40B4-BE49-F238E27FC236}">
                <a16:creationId xmlns:a16="http://schemas.microsoft.com/office/drawing/2014/main" id="{14668E9F-E649-956A-114B-B641827756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88019" y="3503355"/>
            <a:ext cx="408629" cy="1570667"/>
          </a:xfrm>
          <a:prstGeom prst="rect">
            <a:avLst/>
          </a:prstGeom>
        </p:spPr>
      </p:pic>
      <p:sp>
        <p:nvSpPr>
          <p:cNvPr id="35" name="Left Bracket 34">
            <a:extLst>
              <a:ext uri="{FF2B5EF4-FFF2-40B4-BE49-F238E27FC236}">
                <a16:creationId xmlns:a16="http://schemas.microsoft.com/office/drawing/2014/main" id="{62232653-6474-367A-73FC-C1CBC3BF2966}"/>
              </a:ext>
            </a:extLst>
          </p:cNvPr>
          <p:cNvSpPr/>
          <p:nvPr/>
        </p:nvSpPr>
        <p:spPr>
          <a:xfrm>
            <a:off x="6426200" y="2175351"/>
            <a:ext cx="787400" cy="4225449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Left Bracket 35">
            <a:extLst>
              <a:ext uri="{FF2B5EF4-FFF2-40B4-BE49-F238E27FC236}">
                <a16:creationId xmlns:a16="http://schemas.microsoft.com/office/drawing/2014/main" id="{A034A7EB-5AC3-8441-882B-F2871A84DB42}"/>
              </a:ext>
            </a:extLst>
          </p:cNvPr>
          <p:cNvSpPr/>
          <p:nvPr/>
        </p:nvSpPr>
        <p:spPr>
          <a:xfrm flipH="1">
            <a:off x="8568293" y="2172176"/>
            <a:ext cx="842933" cy="4225449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0882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957A6-22E3-B30C-85B2-BF1EDC761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CheckEndgame()</a:t>
            </a:r>
            <a:br>
              <a:rPr lang="pt-BR" dirty="0"/>
            </a:br>
            <a:endParaRPr lang="pt-B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90F4A5-21BF-179F-7397-375255C90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11</a:t>
            </a:fld>
            <a:endParaRPr lang="fr-FR" spc="-100" noProof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EDAFCBE-D4A3-650E-C0E2-8238AB001B28}"/>
              </a:ext>
            </a:extLst>
          </p:cNvPr>
          <p:cNvGrpSpPr/>
          <p:nvPr/>
        </p:nvGrpSpPr>
        <p:grpSpPr>
          <a:xfrm>
            <a:off x="1922873" y="3008039"/>
            <a:ext cx="2464905" cy="1566650"/>
            <a:chOff x="6887817" y="3747702"/>
            <a:chExt cx="2464905" cy="1566650"/>
          </a:xfrm>
          <a:solidFill>
            <a:srgbClr val="1E1F22"/>
          </a:solidFill>
        </p:grpSpPr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00691693-79F0-FFD8-CCA4-6057FC600451}"/>
                </a:ext>
              </a:extLst>
            </p:cNvPr>
            <p:cNvSpPr/>
            <p:nvPr/>
          </p:nvSpPr>
          <p:spPr>
            <a:xfrm>
              <a:off x="6887817" y="3747702"/>
              <a:ext cx="2464905" cy="1566650"/>
            </a:xfrm>
            <a:prstGeom prst="rightArrow">
              <a:avLst/>
            </a:prstGeom>
            <a:solidFill>
              <a:srgbClr val="1E1F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30C2236F-D0A8-78ED-F8AA-A9D526ED7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093" y="4392528"/>
              <a:ext cx="1956177" cy="276999"/>
            </a:xfrm>
            <a:prstGeom prst="rect">
              <a:avLst/>
            </a:prstGeom>
            <a:solidFill>
              <a:srgbClr val="1E1F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CF8E6D"/>
                  </a:solidFill>
                  <a:effectLst/>
                  <a:latin typeface="JetBrains Mono"/>
                </a:rPr>
                <a:t>public void </a:t>
              </a: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56A8F5"/>
                  </a:solidFill>
                  <a:effectLst/>
                  <a:latin typeface="JetBrains Mono"/>
                </a:rPr>
                <a:t>checkEndGame</a:t>
              </a: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()</a:t>
              </a:r>
              <a:endPara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8" name="Accolade ouvrante 13">
            <a:extLst>
              <a:ext uri="{FF2B5EF4-FFF2-40B4-BE49-F238E27FC236}">
                <a16:creationId xmlns:a16="http://schemas.microsoft.com/office/drawing/2014/main" id="{B03888BE-25CC-C705-904E-300F8364F743}"/>
              </a:ext>
            </a:extLst>
          </p:cNvPr>
          <p:cNvSpPr/>
          <p:nvPr/>
        </p:nvSpPr>
        <p:spPr>
          <a:xfrm>
            <a:off x="4668021" y="2280691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F94196-0C66-2E1D-D8B9-EDEA2693298B}"/>
              </a:ext>
            </a:extLst>
          </p:cNvPr>
          <p:cNvSpPr/>
          <p:nvPr/>
        </p:nvSpPr>
        <p:spPr>
          <a:xfrm>
            <a:off x="5300482" y="2852966"/>
            <a:ext cx="5073447" cy="15997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 err="1">
                <a:solidFill>
                  <a:srgbClr val="525252"/>
                </a:solidFill>
                <a:latin typeface="Montserrat Light"/>
              </a:rPr>
              <a:t>Verify</a:t>
            </a:r>
            <a:r>
              <a:rPr lang="fr-FR" kern="0" dirty="0">
                <a:solidFill>
                  <a:srgbClr val="525252"/>
                </a:solidFill>
                <a:latin typeface="Montserrat Light"/>
              </a:rPr>
              <a:t> </a:t>
            </a:r>
            <a:r>
              <a:rPr lang="fr-FR" kern="0" dirty="0" err="1">
                <a:solidFill>
                  <a:srgbClr val="525252"/>
                </a:solidFill>
                <a:latin typeface="Montserrat Light"/>
              </a:rPr>
              <a:t>ground</a:t>
            </a:r>
            <a:r>
              <a:rPr lang="fr-FR" kern="0" dirty="0">
                <a:solidFill>
                  <a:srgbClr val="525252"/>
                </a:solidFill>
                <a:latin typeface="Montserrat Light"/>
              </a:rPr>
              <a:t> collision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 err="1">
                <a:solidFill>
                  <a:srgbClr val="525252"/>
                </a:solidFill>
                <a:latin typeface="Montserrat Light"/>
              </a:rPr>
              <a:t>Verify</a:t>
            </a:r>
            <a:r>
              <a:rPr lang="fr-FR" kern="0" dirty="0">
                <a:solidFill>
                  <a:srgbClr val="525252"/>
                </a:solidFill>
                <a:latin typeface="Montserrat Light"/>
              </a:rPr>
              <a:t> pipes collision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If </a:t>
            </a:r>
            <a:r>
              <a:rPr lang="fr-FR" kern="0" dirty="0" err="1">
                <a:solidFill>
                  <a:srgbClr val="525252"/>
                </a:solidFill>
                <a:latin typeface="Montserrat Light"/>
              </a:rPr>
              <a:t>so</a:t>
            </a:r>
            <a:r>
              <a:rPr lang="fr-FR" kern="0" dirty="0">
                <a:solidFill>
                  <a:srgbClr val="525252"/>
                </a:solidFill>
                <a:latin typeface="Montserrat Light"/>
              </a:rPr>
              <a:t> end </a:t>
            </a:r>
            <a:r>
              <a:rPr lang="fr-FR" kern="0" dirty="0" err="1">
                <a:solidFill>
                  <a:srgbClr val="525252"/>
                </a:solidFill>
                <a:latin typeface="Montserrat Light"/>
              </a:rPr>
              <a:t>game</a:t>
            </a:r>
            <a:endParaRPr lang="fr-FR" kern="0" dirty="0">
              <a:solidFill>
                <a:srgbClr val="525252"/>
              </a:solidFill>
              <a:latin typeface="Montserrat Light"/>
            </a:endParaRP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C13EE672-3C46-2A4C-2D95-C5A84CC40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188" y="3545141"/>
            <a:ext cx="4626588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(Rect.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intersects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(birdRect, topPipeRect) || Rect.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intersects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(birdRect, bottomPipeRect) )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127C76B5-6F74-CA12-7522-801266BAF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3008039"/>
            <a:ext cx="3552576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birdY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&gt;= findViewById(R.id.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main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).getHeight() -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Bird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.getHeight())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727E5051-85B5-28B6-44AE-B44038861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6658" y="4161827"/>
            <a:ext cx="830677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endGame();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00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7065BE-9849-3028-A167-8012D01B5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1D808-5F6E-4DB5-9D31-2D65C9F2A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Fonctionnement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67D0A-2C3E-CB10-2364-8035B03B5C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 dirty="0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12</a:t>
            </a:fld>
            <a:endParaRPr lang="fr-FR" spc="-100" noProof="0" dirty="0"/>
          </a:p>
        </p:txBody>
      </p:sp>
      <p:sp>
        <p:nvSpPr>
          <p:cNvPr id="17" name="Accolade ouvrante 13">
            <a:extLst>
              <a:ext uri="{FF2B5EF4-FFF2-40B4-BE49-F238E27FC236}">
                <a16:creationId xmlns:a16="http://schemas.microsoft.com/office/drawing/2014/main" id="{48A3A6EB-6769-7E12-8242-C11838C9A5BF}"/>
              </a:ext>
            </a:extLst>
          </p:cNvPr>
          <p:cNvSpPr/>
          <p:nvPr/>
        </p:nvSpPr>
        <p:spPr>
          <a:xfrm>
            <a:off x="6392337" y="1371753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34B12C-31D3-8005-85F1-909D8C48AA12}"/>
              </a:ext>
            </a:extLst>
          </p:cNvPr>
          <p:cNvSpPr/>
          <p:nvPr/>
        </p:nvSpPr>
        <p:spPr>
          <a:xfrm>
            <a:off x="6881841" y="1514079"/>
            <a:ext cx="5073447" cy="273857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Cacher les images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Stop Game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Set Counter to ‘’ ’’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afficher des images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+ More</a:t>
            </a:r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97EFBCA5-5A13-D910-DE47-E5AF8464A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8443" y="1665609"/>
            <a:ext cx="1545616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.setVisibility(View.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GONE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4E90151-033C-ECAC-9D73-9D87738335E6}"/>
              </a:ext>
            </a:extLst>
          </p:cNvPr>
          <p:cNvGrpSpPr/>
          <p:nvPr/>
        </p:nvGrpSpPr>
        <p:grpSpPr>
          <a:xfrm>
            <a:off x="3747264" y="1737636"/>
            <a:ext cx="2464905" cy="1566650"/>
            <a:chOff x="6887817" y="3747702"/>
            <a:chExt cx="2464905" cy="1566650"/>
          </a:xfrm>
          <a:solidFill>
            <a:srgbClr val="1E1F22"/>
          </a:solidFill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4CDD84EF-4DFA-CBAB-1BCD-0F4575435C5D}"/>
                </a:ext>
              </a:extLst>
            </p:cNvPr>
            <p:cNvSpPr/>
            <p:nvPr/>
          </p:nvSpPr>
          <p:spPr>
            <a:xfrm>
              <a:off x="6887817" y="3747702"/>
              <a:ext cx="2464905" cy="1566650"/>
            </a:xfrm>
            <a:prstGeom prst="rightArrow">
              <a:avLst/>
            </a:prstGeom>
            <a:solidFill>
              <a:srgbClr val="1E1F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3" name="Rectangle 5">
              <a:extLst>
                <a:ext uri="{FF2B5EF4-FFF2-40B4-BE49-F238E27FC236}">
                  <a16:creationId xmlns:a16="http://schemas.microsoft.com/office/drawing/2014/main" id="{6B513AFD-34F4-F86B-5ED7-E88747A6F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093" y="4407916"/>
              <a:ext cx="1984839" cy="246221"/>
            </a:xfrm>
            <a:prstGeom prst="rect">
              <a:avLst/>
            </a:prstGeom>
            <a:solidFill>
              <a:srgbClr val="1E1F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CF8E6D"/>
                  </a:solidFill>
                  <a:effectLst/>
                  <a:latin typeface="JetBrains Mono"/>
                </a:rPr>
                <a:t>public void </a:t>
              </a: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56A8F5"/>
                  </a:solidFill>
                  <a:effectLst/>
                  <a:latin typeface="JetBrains Mono"/>
                </a:rPr>
                <a:t>endGame</a:t>
              </a: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(View view) </a:t>
              </a:r>
              <a:endPara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6" name="Rectangle 6">
            <a:extLst>
              <a:ext uri="{FF2B5EF4-FFF2-40B4-BE49-F238E27FC236}">
                <a16:creationId xmlns:a16="http://schemas.microsoft.com/office/drawing/2014/main" id="{51DD328B-E733-332A-9A22-61DE25136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8443" y="2286601"/>
            <a:ext cx="1298753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gameRunning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false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Accolade ouvrante 13">
            <a:extLst>
              <a:ext uri="{FF2B5EF4-FFF2-40B4-BE49-F238E27FC236}">
                <a16:creationId xmlns:a16="http://schemas.microsoft.com/office/drawing/2014/main" id="{44713A97-7DC4-E81C-77CA-6D58E78C47DD}"/>
              </a:ext>
            </a:extLst>
          </p:cNvPr>
          <p:cNvSpPr/>
          <p:nvPr/>
        </p:nvSpPr>
        <p:spPr>
          <a:xfrm flipH="1">
            <a:off x="12266555" y="1371753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5F316E61-9E83-214B-82C1-F18AF43AAD1B}"/>
              </a:ext>
            </a:extLst>
          </p:cNvPr>
          <p:cNvSpPr/>
          <p:nvPr/>
        </p:nvSpPr>
        <p:spPr>
          <a:xfrm>
            <a:off x="2664118" y="5262699"/>
            <a:ext cx="1851920" cy="803939"/>
          </a:xfrm>
          <a:prstGeom prst="rightArrow">
            <a:avLst/>
          </a:prstGeom>
          <a:solidFill>
            <a:srgbClr val="1E1F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A77CB7D-FBF1-1B09-95D8-F6835F6BA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082" y="4584346"/>
            <a:ext cx="1223561" cy="2024724"/>
          </a:xfrm>
          <a:prstGeom prst="rect">
            <a:avLst/>
          </a:prstGeom>
        </p:spPr>
      </p:pic>
      <p:sp>
        <p:nvSpPr>
          <p:cNvPr id="34" name="Rectangle 8">
            <a:extLst>
              <a:ext uri="{FF2B5EF4-FFF2-40B4-BE49-F238E27FC236}">
                <a16:creationId xmlns:a16="http://schemas.microsoft.com/office/drawing/2014/main" id="{2A39BFF7-D083-2066-80B7-DBA889CB3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8564" y="2761538"/>
            <a:ext cx="1765227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counterTextView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.setText(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6AAB73"/>
                </a:solidFill>
                <a:effectLst/>
                <a:latin typeface="JetBrains Mono"/>
              </a:rPr>
              <a:t>""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C38685-9482-5C9A-3425-310AEDD85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959" y="4591848"/>
            <a:ext cx="1223561" cy="2017222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FB24C23A-263B-AC59-52BC-F9A7B21E4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4295" y="3382530"/>
            <a:ext cx="1617751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.setVisibility(View.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VISIBLE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516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55C1F-0F04-0A20-573C-9E27F4340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07A06-F13C-AFD0-E34E-D22CE6B5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Fonctionnement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C1AA0B-6812-4573-43EA-5C79D5291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 dirty="0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13</a:t>
            </a:fld>
            <a:endParaRPr lang="fr-FR" spc="-100" noProof="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370673-4D22-A3F9-F956-113CEB14136B}"/>
              </a:ext>
            </a:extLst>
          </p:cNvPr>
          <p:cNvGrpSpPr/>
          <p:nvPr/>
        </p:nvGrpSpPr>
        <p:grpSpPr>
          <a:xfrm>
            <a:off x="1245082" y="1471797"/>
            <a:ext cx="2015616" cy="1852106"/>
            <a:chOff x="1005131" y="2442360"/>
            <a:chExt cx="2414303" cy="2218450"/>
          </a:xfrm>
        </p:grpSpPr>
        <p:pic>
          <p:nvPicPr>
            <p:cNvPr id="7" name="Picture 6" descr="A green arrow on a white background&#10;&#10;Description automatically generated">
              <a:extLst>
                <a:ext uri="{FF2B5EF4-FFF2-40B4-BE49-F238E27FC236}">
                  <a16:creationId xmlns:a16="http://schemas.microsoft.com/office/drawing/2014/main" id="{43AC38E5-3128-E55F-574B-347D48DEC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994" y="2963018"/>
              <a:ext cx="2200582" cy="121937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EDF913D-5C3F-EACD-7BC8-8AB0EB6032E3}"/>
                </a:ext>
              </a:extLst>
            </p:cNvPr>
            <p:cNvSpPr/>
            <p:nvPr/>
          </p:nvSpPr>
          <p:spPr>
            <a:xfrm>
              <a:off x="1434371" y="2442360"/>
              <a:ext cx="1555822" cy="454059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100840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1400" kern="0" dirty="0" err="1">
                  <a:solidFill>
                    <a:srgbClr val="525252"/>
                  </a:solidFill>
                  <a:latin typeface="Montserrat Light"/>
                </a:rPr>
                <a:t>playbutton</a:t>
              </a:r>
              <a:endParaRPr lang="fr-FR" sz="1400" kern="0" dirty="0">
                <a:solidFill>
                  <a:srgbClr val="525252"/>
                </a:solidFill>
                <a:latin typeface="Montserrat Light"/>
              </a:endParaRPr>
            </a:p>
          </p:txBody>
        </p:sp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293274FC-C285-CC2F-CF99-E04D07428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131" y="4329021"/>
              <a:ext cx="2414303" cy="331789"/>
            </a:xfrm>
            <a:prstGeom prst="rect">
              <a:avLst/>
            </a:prstGeom>
            <a:solidFill>
              <a:srgbClr val="1E1F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C77DBB"/>
                  </a:solidFill>
                  <a:effectLst/>
                  <a:latin typeface="JetBrains Mono"/>
                </a:rPr>
                <a:t>android</a:t>
              </a: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:onClick</a:t>
              </a: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6AAB73"/>
                  </a:solidFill>
                  <a:effectLst/>
                  <a:latin typeface="JetBrains Mono"/>
                </a:rPr>
                <a:t>="startGame"</a:t>
              </a:r>
              <a:endPara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7" name="Accolade ouvrante 13">
            <a:extLst>
              <a:ext uri="{FF2B5EF4-FFF2-40B4-BE49-F238E27FC236}">
                <a16:creationId xmlns:a16="http://schemas.microsoft.com/office/drawing/2014/main" id="{87513C78-7D76-4E18-C603-2F36CB20D7DF}"/>
              </a:ext>
            </a:extLst>
          </p:cNvPr>
          <p:cNvSpPr/>
          <p:nvPr/>
        </p:nvSpPr>
        <p:spPr>
          <a:xfrm>
            <a:off x="6392337" y="1371753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EC4FAB-ECEE-B3C4-ED1B-174AC867E69C}"/>
              </a:ext>
            </a:extLst>
          </p:cNvPr>
          <p:cNvSpPr/>
          <p:nvPr/>
        </p:nvSpPr>
        <p:spPr>
          <a:xfrm>
            <a:off x="6881841" y="1514079"/>
            <a:ext cx="5073447" cy="15997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+ MORE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 err="1">
                <a:solidFill>
                  <a:srgbClr val="525252"/>
                </a:solidFill>
                <a:latin typeface="Montserrat Light"/>
              </a:rPr>
              <a:t>Remove</a:t>
            </a:r>
            <a:r>
              <a:rPr lang="fr-FR" kern="0" dirty="0">
                <a:solidFill>
                  <a:srgbClr val="525252"/>
                </a:solidFill>
                <a:latin typeface="Montserrat Light"/>
              </a:rPr>
              <a:t> pipes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fr-FR" kern="0" dirty="0">
              <a:solidFill>
                <a:srgbClr val="525252"/>
              </a:solidFill>
              <a:latin typeface="Montserrat Ligh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455263D-9F90-0B11-A85F-5311733F0512}"/>
              </a:ext>
            </a:extLst>
          </p:cNvPr>
          <p:cNvGrpSpPr/>
          <p:nvPr/>
        </p:nvGrpSpPr>
        <p:grpSpPr>
          <a:xfrm>
            <a:off x="3747264" y="1737636"/>
            <a:ext cx="2464905" cy="1566650"/>
            <a:chOff x="6887817" y="3747702"/>
            <a:chExt cx="2464905" cy="1566650"/>
          </a:xfrm>
          <a:solidFill>
            <a:srgbClr val="1E1F22"/>
          </a:solidFill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4C08E18C-9103-458E-D9C8-E58DF7FCC53D}"/>
                </a:ext>
              </a:extLst>
            </p:cNvPr>
            <p:cNvSpPr/>
            <p:nvPr/>
          </p:nvSpPr>
          <p:spPr>
            <a:xfrm>
              <a:off x="6887817" y="3747702"/>
              <a:ext cx="2464905" cy="1566650"/>
            </a:xfrm>
            <a:prstGeom prst="rightArrow">
              <a:avLst/>
            </a:prstGeom>
            <a:solidFill>
              <a:srgbClr val="1E1F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3" name="Rectangle 5">
              <a:extLst>
                <a:ext uri="{FF2B5EF4-FFF2-40B4-BE49-F238E27FC236}">
                  <a16:creationId xmlns:a16="http://schemas.microsoft.com/office/drawing/2014/main" id="{2F4A9A1E-3E2B-8D16-1294-920FC7EA9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093" y="4407916"/>
              <a:ext cx="1960793" cy="246221"/>
            </a:xfrm>
            <a:prstGeom prst="rect">
              <a:avLst/>
            </a:prstGeom>
            <a:solidFill>
              <a:srgbClr val="1E1F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CF8E6D"/>
                  </a:solidFill>
                  <a:effectLst/>
                  <a:latin typeface="JetBrains Mono"/>
                </a:rPr>
                <a:t>public void </a:t>
              </a: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56A8F5"/>
                  </a:solidFill>
                  <a:effectLst/>
                  <a:latin typeface="JetBrains Mono"/>
                </a:rPr>
                <a:t>startGame</a:t>
              </a: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(View view) </a:t>
              </a:r>
              <a:endPara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0" name="Accolade ouvrante 13">
            <a:extLst>
              <a:ext uri="{FF2B5EF4-FFF2-40B4-BE49-F238E27FC236}">
                <a16:creationId xmlns:a16="http://schemas.microsoft.com/office/drawing/2014/main" id="{EF878EAB-F77D-3D3A-1344-1DE30A6D76B5}"/>
              </a:ext>
            </a:extLst>
          </p:cNvPr>
          <p:cNvSpPr/>
          <p:nvPr/>
        </p:nvSpPr>
        <p:spPr>
          <a:xfrm flipH="1">
            <a:off x="12266555" y="1371753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43B21DAB-84C0-C034-B583-5FE7EF5FE1CD}"/>
              </a:ext>
            </a:extLst>
          </p:cNvPr>
          <p:cNvSpPr/>
          <p:nvPr/>
        </p:nvSpPr>
        <p:spPr>
          <a:xfrm>
            <a:off x="2733691" y="5262699"/>
            <a:ext cx="1851920" cy="803939"/>
          </a:xfrm>
          <a:prstGeom prst="rightArrow">
            <a:avLst/>
          </a:prstGeom>
          <a:solidFill>
            <a:srgbClr val="1E1F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72BB05E-9096-8495-AE44-856B1877F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1074" y="4564396"/>
            <a:ext cx="1223561" cy="2024724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FC84E2E0-DC48-B870-7063-7D15A9567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8881" y="2216599"/>
            <a:ext cx="1574470" cy="707886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for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(Pipe pipe :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{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pipe.remove(); 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}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.clear();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clear pipes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C3B00-CCBC-FF0F-88E4-869E91711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983" y="4564396"/>
            <a:ext cx="1223562" cy="199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05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584841-3EDA-A46A-8435-6178CC43C1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2</a:t>
            </a:fld>
            <a:endParaRPr lang="fr-FR" spc="-100" noProof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AF815C4-B173-D46E-0CD2-37B35B219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082" y="1352974"/>
            <a:ext cx="1291551" cy="21372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F446FB6-2DF2-DC05-D1EE-E3EFABEE67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7" r="1098" b="4538"/>
          <a:stretch/>
        </p:blipFill>
        <p:spPr>
          <a:xfrm>
            <a:off x="1097307" y="2785363"/>
            <a:ext cx="1647204" cy="27917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B1E64BD-0698-A42D-CA0F-77DCB938C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6247" y="3744894"/>
            <a:ext cx="1310394" cy="2137233"/>
          </a:xfrm>
          <a:prstGeom prst="rect">
            <a:avLst/>
          </a:prstGeom>
        </p:spPr>
      </p:pic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AE1857BE-B0A5-CC40-BB52-F0ED8B4E6D3C}"/>
              </a:ext>
            </a:extLst>
          </p:cNvPr>
          <p:cNvCxnSpPr>
            <a:cxnSpLocks/>
            <a:stCxn id="21" idx="3"/>
            <a:endCxn id="19" idx="1"/>
          </p:cNvCxnSpPr>
          <p:nvPr/>
        </p:nvCxnSpPr>
        <p:spPr>
          <a:xfrm flipV="1">
            <a:off x="2744511" y="2421591"/>
            <a:ext cx="5376571" cy="17596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6DD6147C-610F-9233-442C-DBDE08EA12C7}"/>
              </a:ext>
            </a:extLst>
          </p:cNvPr>
          <p:cNvCxnSpPr>
            <a:cxnSpLocks/>
            <a:stCxn id="19" idx="3"/>
            <a:endCxn id="22" idx="3"/>
          </p:cNvCxnSpPr>
          <p:nvPr/>
        </p:nvCxnSpPr>
        <p:spPr>
          <a:xfrm>
            <a:off x="9412633" y="2421591"/>
            <a:ext cx="14008" cy="2391920"/>
          </a:xfrm>
          <a:prstGeom prst="curvedConnector3">
            <a:avLst>
              <a:gd name="adj1" fmla="val 712437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F81FA2CC-227D-B98C-E2BB-3C22539AAC8C}"/>
              </a:ext>
            </a:extLst>
          </p:cNvPr>
          <p:cNvCxnSpPr>
            <a:cxnSpLocks/>
            <a:stCxn id="22" idx="1"/>
            <a:endCxn id="19" idx="1"/>
          </p:cNvCxnSpPr>
          <p:nvPr/>
        </p:nvCxnSpPr>
        <p:spPr>
          <a:xfrm rot="10800000" flipH="1">
            <a:off x="8116246" y="2421591"/>
            <a:ext cx="4835" cy="2391920"/>
          </a:xfrm>
          <a:prstGeom prst="curvedConnector3">
            <a:avLst>
              <a:gd name="adj1" fmla="val -197343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>
            <a:extLst>
              <a:ext uri="{FF2B5EF4-FFF2-40B4-BE49-F238E27FC236}">
                <a16:creationId xmlns:a16="http://schemas.microsoft.com/office/drawing/2014/main" id="{04C90A0B-DC9A-BE84-751B-4C5CB84BA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5665" y="3781425"/>
            <a:ext cx="1960793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public void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startGame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(View view)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5">
            <a:extLst>
              <a:ext uri="{FF2B5EF4-FFF2-40B4-BE49-F238E27FC236}">
                <a16:creationId xmlns:a16="http://schemas.microsoft.com/office/drawing/2014/main" id="{A70241D3-DFA7-F407-4CAB-0A2323193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8585" y="3498673"/>
            <a:ext cx="1984839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public void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endGame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(View view)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5">
            <a:extLst>
              <a:ext uri="{FF2B5EF4-FFF2-40B4-BE49-F238E27FC236}">
                <a16:creationId xmlns:a16="http://schemas.microsoft.com/office/drawing/2014/main" id="{E6C39ED9-8115-64C5-3D50-C5DD2D555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4298" y="4813510"/>
            <a:ext cx="1960793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public void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startGame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(View view)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145F4E22-6776-7790-526D-B7F907CC6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603" y="343212"/>
            <a:ext cx="12128093" cy="430887"/>
          </a:xfrm>
        </p:spPr>
        <p:txBody>
          <a:bodyPr/>
          <a:lstStyle/>
          <a:p>
            <a:r>
              <a:rPr lang="pt-BR" dirty="0"/>
              <a:t>L'architecture de L'application</a:t>
            </a:r>
          </a:p>
        </p:txBody>
      </p:sp>
    </p:spTree>
    <p:extLst>
      <p:ext uri="{BB962C8B-B14F-4D97-AF65-F5344CB8AC3E}">
        <p14:creationId xmlns:p14="http://schemas.microsoft.com/office/powerpoint/2010/main" val="1662319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558B3-9307-E3B7-E3AF-AFB84203B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Nos Assets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3ECA77-5213-23E0-F0E8-CA3FAB75E5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3</a:t>
            </a:fld>
            <a:endParaRPr lang="fr-FR" spc="-100" noProof="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D11BC8C-73B3-9894-42F7-D70BD962E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03" y="1519267"/>
            <a:ext cx="3030766" cy="4524315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Sprites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PlayButton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Logo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Bird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GameOver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EndMenu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Texts 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TextView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counterTextView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TextView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endScoreTextView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TextView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hScoreTextView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Sounds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MediaPlayer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pointSound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MediaPlayer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flapSound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MediaPlayer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gameOverSound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endParaRPr kumimoji="0" lang="pt-BR" altLang="pt-B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ED4A522-76CC-8665-A8CB-E0F5C2315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176" y="2050435"/>
            <a:ext cx="4495137" cy="346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32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0D994-F260-F050-5ED3-08280A6C4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F07BF-CD16-9CDD-8CCD-F46DB4290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Nos sprites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945E31-4BD7-AEC3-196B-0E51B178B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4</a:t>
            </a:fld>
            <a:endParaRPr lang="fr-FR" spc="-100" noProof="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5442F74-A23D-6722-F1CB-75F7E36EB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444" y="1519267"/>
            <a:ext cx="2359877" cy="1754326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Sprites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PlayButton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Logo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Bird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GameOver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ImageView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EndMenu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endParaRPr kumimoji="0" lang="pt-BR" altLang="pt-B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 descr="A pixelated image of a character&#10;&#10;Description automatically generated">
            <a:extLst>
              <a:ext uri="{FF2B5EF4-FFF2-40B4-BE49-F238E27FC236}">
                <a16:creationId xmlns:a16="http://schemas.microsoft.com/office/drawing/2014/main" id="{D8F9BC50-FD0C-8ECE-00C5-64F8EE10D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005" y="1583083"/>
            <a:ext cx="1011923" cy="714299"/>
          </a:xfrm>
          <a:prstGeom prst="rect">
            <a:avLst/>
          </a:prstGeom>
        </p:spPr>
      </p:pic>
      <p:pic>
        <p:nvPicPr>
          <p:cNvPr id="9" name="Picture 8" descr="A green rectangle with black background&#10;&#10;Description automatically generated">
            <a:extLst>
              <a:ext uri="{FF2B5EF4-FFF2-40B4-BE49-F238E27FC236}">
                <a16:creationId xmlns:a16="http://schemas.microsoft.com/office/drawing/2014/main" id="{D1B9E327-0569-DA3B-7F04-E208EED388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48675" y="5045381"/>
            <a:ext cx="413611" cy="1589816"/>
          </a:xfrm>
          <a:prstGeom prst="rect">
            <a:avLst/>
          </a:prstGeom>
        </p:spPr>
      </p:pic>
      <p:pic>
        <p:nvPicPr>
          <p:cNvPr id="11" name="Picture 10" descr="A green arrow on a white background&#10;&#10;Description automatically generated">
            <a:extLst>
              <a:ext uri="{FF2B5EF4-FFF2-40B4-BE49-F238E27FC236}">
                <a16:creationId xmlns:a16="http://schemas.microsoft.com/office/drawing/2014/main" id="{D04A3FA8-208A-F575-4FE9-3B9F4D4A9B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282" y="1519267"/>
            <a:ext cx="1756275" cy="973174"/>
          </a:xfrm>
          <a:prstGeom prst="rect">
            <a:avLst/>
          </a:prstGeom>
        </p:spPr>
      </p:pic>
      <p:pic>
        <p:nvPicPr>
          <p:cNvPr id="13" name="Picture 12" descr="A green rectangular object with black lines&#10;&#10;Description automatically generated">
            <a:extLst>
              <a:ext uri="{FF2B5EF4-FFF2-40B4-BE49-F238E27FC236}">
                <a16:creationId xmlns:a16="http://schemas.microsoft.com/office/drawing/2014/main" id="{872C23F3-41C2-F597-CB80-E4033120E2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2444" y="5045381"/>
            <a:ext cx="410599" cy="1578240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636D6D92-8D45-EEC6-2725-E5E820BD75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055" y="1496027"/>
            <a:ext cx="2781688" cy="9828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784519-5D62-13B4-F4D9-B304EE43FC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121" y="3259293"/>
            <a:ext cx="2438095" cy="533333"/>
          </a:xfrm>
          <a:prstGeom prst="rect">
            <a:avLst/>
          </a:prstGeom>
        </p:spPr>
      </p:pic>
      <p:pic>
        <p:nvPicPr>
          <p:cNvPr id="19" name="Picture 18" descr="A video game screen with buildings and grass&#10;&#10;Description automatically generated">
            <a:extLst>
              <a:ext uri="{FF2B5EF4-FFF2-40B4-BE49-F238E27FC236}">
                <a16:creationId xmlns:a16="http://schemas.microsoft.com/office/drawing/2014/main" id="{732EB9F0-0005-BEB1-688A-06F3B290AA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0569" y="5031583"/>
            <a:ext cx="895521" cy="1592038"/>
          </a:xfrm>
          <a:prstGeom prst="rect">
            <a:avLst/>
          </a:prstGeom>
        </p:spPr>
      </p:pic>
      <p:pic>
        <p:nvPicPr>
          <p:cNvPr id="21" name="Picture 20" descr="A yellow rectangular object with red and black text&#10;&#10;Description automatically generated">
            <a:extLst>
              <a:ext uri="{FF2B5EF4-FFF2-40B4-BE49-F238E27FC236}">
                <a16:creationId xmlns:a16="http://schemas.microsoft.com/office/drawing/2014/main" id="{5B5432A8-67A0-DEB8-C732-E3763D2B3B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402" y="3031505"/>
            <a:ext cx="1622570" cy="82795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42033B6-B993-82DC-9C2D-3632AACFAF91}"/>
              </a:ext>
            </a:extLst>
          </p:cNvPr>
          <p:cNvSpPr txBox="1"/>
          <p:nvPr/>
        </p:nvSpPr>
        <p:spPr>
          <a:xfrm>
            <a:off x="5091667" y="2462619"/>
            <a:ext cx="1061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PlayButton </a:t>
            </a:r>
            <a:endParaRPr lang="pt-BR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62CD85-0CD8-2913-7308-A01DB86EFB75}"/>
              </a:ext>
            </a:extLst>
          </p:cNvPr>
          <p:cNvSpPr txBox="1"/>
          <p:nvPr/>
        </p:nvSpPr>
        <p:spPr>
          <a:xfrm>
            <a:off x="7433470" y="2462619"/>
            <a:ext cx="1061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Logo</a:t>
            </a:r>
            <a:endParaRPr lang="pt-BR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43905A-42C7-5249-1EF4-683997C061A7}"/>
              </a:ext>
            </a:extLst>
          </p:cNvPr>
          <p:cNvSpPr txBox="1"/>
          <p:nvPr/>
        </p:nvSpPr>
        <p:spPr>
          <a:xfrm>
            <a:off x="9437464" y="2431360"/>
            <a:ext cx="1061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srgbClr val="C77DBB"/>
                </a:solidFill>
                <a:latin typeface="JetBrains Mono"/>
              </a:rPr>
              <a:t>Bird</a:t>
            </a:r>
            <a:endParaRPr lang="pt-BR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F56297-D2CC-8898-5B52-85B80A7B7686}"/>
              </a:ext>
            </a:extLst>
          </p:cNvPr>
          <p:cNvSpPr txBox="1"/>
          <p:nvPr/>
        </p:nvSpPr>
        <p:spPr>
          <a:xfrm>
            <a:off x="5091666" y="3865380"/>
            <a:ext cx="1061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srgbClr val="C77DBB"/>
                </a:solidFill>
                <a:latin typeface="JetBrains Mono"/>
              </a:rPr>
              <a:t>GameOver</a:t>
            </a:r>
            <a:endParaRPr lang="pt-BR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44087C9-0BD0-70D1-B332-394F355CA80B}"/>
              </a:ext>
            </a:extLst>
          </p:cNvPr>
          <p:cNvSpPr txBox="1"/>
          <p:nvPr/>
        </p:nvSpPr>
        <p:spPr>
          <a:xfrm>
            <a:off x="7725186" y="3865380"/>
            <a:ext cx="1061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srgbClr val="C77DBB"/>
                </a:solidFill>
                <a:latin typeface="JetBrains Mono"/>
              </a:rPr>
              <a:t>EndMenu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8400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17076-88E5-249A-D1AB-54F16DBFA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D74E6-6F6A-6A6A-6A34-CF2C63C8A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Nos Texts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B96AB5-8982-FDF8-1121-2322AA1AE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5</a:t>
            </a:fld>
            <a:endParaRPr lang="fr-FR" spc="-100" noProof="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DE215499-4BAE-0883-7F96-9F6BE69D3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03" y="1583083"/>
            <a:ext cx="2863989" cy="1200329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Texts 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TextView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counterTextView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TextView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endScoreTextView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TextView 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hScoreTextView</a:t>
            </a:r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endParaRPr kumimoji="0" lang="pt-BR" altLang="pt-B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D6C44-D3E5-5B32-4A94-D53059C3BE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373" t="31789" r="8545" b="43362"/>
          <a:stretch/>
        </p:blipFill>
        <p:spPr>
          <a:xfrm>
            <a:off x="7374832" y="1651503"/>
            <a:ext cx="2156793" cy="10634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31A23C-F347-4A6D-554E-D2B1A941D582}"/>
              </a:ext>
            </a:extLst>
          </p:cNvPr>
          <p:cNvSpPr txBox="1"/>
          <p:nvPr/>
        </p:nvSpPr>
        <p:spPr>
          <a:xfrm>
            <a:off x="10234233" y="3134697"/>
            <a:ext cx="1802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counterTextView </a:t>
            </a:r>
            <a:endParaRPr lang="pt-B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603B17-C72C-F07C-0CA4-1D1AC0C74831}"/>
              </a:ext>
            </a:extLst>
          </p:cNvPr>
          <p:cNvSpPr txBox="1"/>
          <p:nvPr/>
        </p:nvSpPr>
        <p:spPr>
          <a:xfrm>
            <a:off x="10234233" y="1862722"/>
            <a:ext cx="7817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endScoreTextView</a:t>
            </a:r>
            <a:endParaRPr lang="pt-BR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2F7F7F-DE32-69FA-85C0-85C10FC1BF7E}"/>
              </a:ext>
            </a:extLst>
          </p:cNvPr>
          <p:cNvSpPr txBox="1"/>
          <p:nvPr/>
        </p:nvSpPr>
        <p:spPr>
          <a:xfrm>
            <a:off x="10234233" y="2258607"/>
            <a:ext cx="1707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altLang="pt-BR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hScoreTextView</a:t>
            </a:r>
            <a:endParaRPr lang="pt-BR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7C560A-6D07-453D-9681-384378B1C716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9372598" y="2443273"/>
            <a:ext cx="8616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4506965-20DF-6306-C8E2-E52DB9584087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9356519" y="2047388"/>
            <a:ext cx="8777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CB0BEA56-2879-BD05-1BE9-B9CB51A97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4650" y="2879779"/>
            <a:ext cx="2036500" cy="3369959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D317872-96FF-0174-C720-484FBE87A4D3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597346" y="3319363"/>
            <a:ext cx="1636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FF1DB19F-C62D-8C22-5A32-3357B5E7D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03" y="3781425"/>
            <a:ext cx="4887007" cy="25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93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C5D2-AFA8-4F84-D497-EB9BA4F69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Écran de démarrage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2291B2-76AF-B645-A6DC-14C7EBF66D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6</a:t>
            </a:fld>
            <a:endParaRPr lang="fr-FR" spc="-100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C0F78E-E31B-4ED8-2911-B79B1ECBC1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7" r="1098" b="4538"/>
          <a:stretch/>
        </p:blipFill>
        <p:spPr>
          <a:xfrm>
            <a:off x="9293087" y="1260723"/>
            <a:ext cx="3181452" cy="5391989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455E936D-99CB-3348-8DCE-6FA76A980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03" y="1567163"/>
            <a:ext cx="6962710" cy="4616648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protected void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onCreate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(Bundle savedInstanceState) {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super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.onCreate(savedInstanceState);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setContentView(R.layout.</a:t>
            </a:r>
            <a:r>
              <a:rPr kumimoji="0" lang="pt-BR" altLang="pt-BR" sz="14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activity_main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References to layout elements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Sprite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findViewById(R.id.</a:t>
            </a:r>
            <a:r>
              <a:rPr kumimoji="0" lang="pt-BR" altLang="pt-BR" sz="14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spriteId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textview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findViewById(R.id.</a:t>
            </a:r>
            <a:r>
              <a:rPr kumimoji="0" lang="pt-BR" altLang="pt-BR" sz="14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textviewId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    Sound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MediaPlayer.</a:t>
            </a:r>
            <a:r>
              <a:rPr kumimoji="0" lang="pt-BR" altLang="pt-BR" sz="1400" b="0" i="1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create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(MainActivity.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this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, R.raw.</a:t>
            </a:r>
            <a:r>
              <a:rPr kumimoji="0" lang="pt-BR" altLang="pt-BR" sz="14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soundId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variables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...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Flap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findViewById(R.id.</a:t>
            </a:r>
            <a:r>
              <a:rPr kumimoji="0" lang="pt-BR" altLang="pt-BR" sz="14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main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).setOnTouchListener((v, event) -&gt; {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if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gameRunning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&amp;&amp; event.getAction() == MotionEvent.</a:t>
            </a:r>
            <a:r>
              <a:rPr kumimoji="0" lang="pt-BR" altLang="pt-BR" sz="14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ACTION_DOWN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{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lang="pt-BR" altLang="pt-BR" sz="1400" dirty="0">
                <a:solidFill>
                  <a:srgbClr val="BCBEC4"/>
                </a:solidFill>
                <a:latin typeface="JetBrains Mono"/>
              </a:rPr>
              <a:t>            flapFunction()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flapSound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.start();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}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return true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});</a:t>
            </a: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}</a:t>
            </a:r>
            <a:endParaRPr kumimoji="0" lang="pt-BR" altLang="pt-B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9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A5F2-2545-FE69-1AB2-68C7CF714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startGame()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C50B2D-85C2-DD05-181A-B3E30C737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 dirty="0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7</a:t>
            </a:fld>
            <a:endParaRPr lang="fr-FR" spc="-100" noProof="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6A5049-D516-4C74-6B8F-33B4606E2DFB}"/>
              </a:ext>
            </a:extLst>
          </p:cNvPr>
          <p:cNvGrpSpPr/>
          <p:nvPr/>
        </p:nvGrpSpPr>
        <p:grpSpPr>
          <a:xfrm>
            <a:off x="1245082" y="1471797"/>
            <a:ext cx="2015616" cy="1852106"/>
            <a:chOff x="1005131" y="2442360"/>
            <a:chExt cx="2414303" cy="2218450"/>
          </a:xfrm>
        </p:grpSpPr>
        <p:pic>
          <p:nvPicPr>
            <p:cNvPr id="7" name="Picture 6" descr="A green arrow on a white background&#10;&#10;Description automatically generated">
              <a:extLst>
                <a:ext uri="{FF2B5EF4-FFF2-40B4-BE49-F238E27FC236}">
                  <a16:creationId xmlns:a16="http://schemas.microsoft.com/office/drawing/2014/main" id="{AD9CA554-1BBE-95BC-3943-827ABFBB9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994" y="2963018"/>
              <a:ext cx="2200582" cy="121937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A50FD68-D77A-50B8-2C25-DADC4FF34D4C}"/>
                </a:ext>
              </a:extLst>
            </p:cNvPr>
            <p:cNvSpPr/>
            <p:nvPr/>
          </p:nvSpPr>
          <p:spPr>
            <a:xfrm>
              <a:off x="1434371" y="2442360"/>
              <a:ext cx="1555822" cy="454059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100840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1400" kern="0" dirty="0" err="1">
                  <a:solidFill>
                    <a:srgbClr val="525252"/>
                  </a:solidFill>
                  <a:latin typeface="Montserrat Light"/>
                </a:rPr>
                <a:t>playbutton</a:t>
              </a:r>
              <a:endParaRPr lang="fr-FR" sz="1400" kern="0" dirty="0">
                <a:solidFill>
                  <a:srgbClr val="525252"/>
                </a:solidFill>
                <a:latin typeface="Montserrat Light"/>
              </a:endParaRPr>
            </a:p>
          </p:txBody>
        </p:sp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12FDFADF-59ED-1D54-32CE-3263D60BC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131" y="4329021"/>
              <a:ext cx="2414303" cy="331789"/>
            </a:xfrm>
            <a:prstGeom prst="rect">
              <a:avLst/>
            </a:prstGeom>
            <a:solidFill>
              <a:srgbClr val="1E1F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C77DBB"/>
                  </a:solidFill>
                  <a:effectLst/>
                  <a:latin typeface="JetBrains Mono"/>
                </a:rPr>
                <a:t>android</a:t>
              </a: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:onClick</a:t>
              </a:r>
              <a:r>
                <a:rPr kumimoji="0" lang="pt-BR" altLang="pt-BR" sz="1200" b="0" i="0" u="none" strike="noStrike" cap="none" normalizeH="0" baseline="0" dirty="0">
                  <a:ln>
                    <a:noFill/>
                  </a:ln>
                  <a:solidFill>
                    <a:srgbClr val="6AAB73"/>
                  </a:solidFill>
                  <a:effectLst/>
                  <a:latin typeface="JetBrains Mono"/>
                </a:rPr>
                <a:t>="startGame"</a:t>
              </a:r>
              <a:endParaRPr kumimoji="0" lang="pt-BR" altLang="pt-B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D402ECE-8743-61B8-9A7A-AB5F5A7AD8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7" r="1098" b="4538"/>
          <a:stretch/>
        </p:blipFill>
        <p:spPr>
          <a:xfrm>
            <a:off x="1244877" y="4576949"/>
            <a:ext cx="1179842" cy="1999620"/>
          </a:xfrm>
          <a:prstGeom prst="rect">
            <a:avLst/>
          </a:prstGeom>
        </p:spPr>
      </p:pic>
      <p:sp>
        <p:nvSpPr>
          <p:cNvPr id="17" name="Accolade ouvrante 13">
            <a:extLst>
              <a:ext uri="{FF2B5EF4-FFF2-40B4-BE49-F238E27FC236}">
                <a16:creationId xmlns:a16="http://schemas.microsoft.com/office/drawing/2014/main" id="{4414E08E-971E-4427-463D-F67D37D6AE85}"/>
              </a:ext>
            </a:extLst>
          </p:cNvPr>
          <p:cNvSpPr/>
          <p:nvPr/>
        </p:nvSpPr>
        <p:spPr>
          <a:xfrm>
            <a:off x="6392337" y="1371753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0F726E-5ED5-905A-54A2-C8F6065D1CA4}"/>
              </a:ext>
            </a:extLst>
          </p:cNvPr>
          <p:cNvSpPr/>
          <p:nvPr/>
        </p:nvSpPr>
        <p:spPr>
          <a:xfrm>
            <a:off x="6881841" y="1514079"/>
            <a:ext cx="5073447" cy="273857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Cacher les images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Démarrer le jeu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Démarrer la création de Pipes 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Set Counter to 0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 + MORE</a:t>
            </a:r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184B377E-A0C7-8B8E-3B31-CA87C033C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8443" y="1665609"/>
            <a:ext cx="1545616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.setVisibility(View.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GONE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D6F202B-CDD9-D1E5-3A2F-037DD7FC1C97}"/>
              </a:ext>
            </a:extLst>
          </p:cNvPr>
          <p:cNvGrpSpPr/>
          <p:nvPr/>
        </p:nvGrpSpPr>
        <p:grpSpPr>
          <a:xfrm>
            <a:off x="3747264" y="1737636"/>
            <a:ext cx="2464905" cy="1566650"/>
            <a:chOff x="6887817" y="3747702"/>
            <a:chExt cx="2464905" cy="1566650"/>
          </a:xfrm>
          <a:solidFill>
            <a:srgbClr val="1E1F22"/>
          </a:solidFill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56047F11-8C2B-3076-C553-B4EB7A3A99AC}"/>
                </a:ext>
              </a:extLst>
            </p:cNvPr>
            <p:cNvSpPr/>
            <p:nvPr/>
          </p:nvSpPr>
          <p:spPr>
            <a:xfrm>
              <a:off x="6887817" y="3747702"/>
              <a:ext cx="2464905" cy="1566650"/>
            </a:xfrm>
            <a:prstGeom prst="rightArrow">
              <a:avLst/>
            </a:prstGeom>
            <a:solidFill>
              <a:srgbClr val="1E1F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3" name="Rectangle 5">
              <a:extLst>
                <a:ext uri="{FF2B5EF4-FFF2-40B4-BE49-F238E27FC236}">
                  <a16:creationId xmlns:a16="http://schemas.microsoft.com/office/drawing/2014/main" id="{82F19CFA-8713-A2E3-57B9-BB9038E80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093" y="4407916"/>
              <a:ext cx="1960793" cy="246221"/>
            </a:xfrm>
            <a:prstGeom prst="rect">
              <a:avLst/>
            </a:prstGeom>
            <a:solidFill>
              <a:srgbClr val="1E1F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CF8E6D"/>
                  </a:solidFill>
                  <a:effectLst/>
                  <a:latin typeface="JetBrains Mono"/>
                </a:rPr>
                <a:t>public void </a:t>
              </a: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56A8F5"/>
                  </a:solidFill>
                  <a:effectLst/>
                  <a:latin typeface="JetBrains Mono"/>
                </a:rPr>
                <a:t>startGame</a:t>
              </a:r>
              <a:r>
                <a:rPr kumimoji="0" lang="pt-BR" altLang="pt-BR" sz="10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(View view) </a:t>
              </a:r>
              <a:endPara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6" name="Rectangle 6">
            <a:extLst>
              <a:ext uri="{FF2B5EF4-FFF2-40B4-BE49-F238E27FC236}">
                <a16:creationId xmlns:a16="http://schemas.microsoft.com/office/drawing/2014/main" id="{DD904C3D-4673-5B21-D24A-2027BAC28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8443" y="2209657"/>
            <a:ext cx="1276311" cy="400110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gameRunning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true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startGameLoop();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7">
            <a:extLst>
              <a:ext uri="{FF2B5EF4-FFF2-40B4-BE49-F238E27FC236}">
                <a16:creationId xmlns:a16="http://schemas.microsoft.com/office/drawing/2014/main" id="{850F1209-AD6B-C98B-51D7-1DAB3C226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3712" y="2822924"/>
            <a:ext cx="1380506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startPipeGeneration();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Accolade ouvrante 13">
            <a:extLst>
              <a:ext uri="{FF2B5EF4-FFF2-40B4-BE49-F238E27FC236}">
                <a16:creationId xmlns:a16="http://schemas.microsoft.com/office/drawing/2014/main" id="{6193A3B8-778A-1264-F6FE-8EBF5638909A}"/>
              </a:ext>
            </a:extLst>
          </p:cNvPr>
          <p:cNvSpPr/>
          <p:nvPr/>
        </p:nvSpPr>
        <p:spPr>
          <a:xfrm flipH="1">
            <a:off x="12266555" y="1371753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F72F2F35-B92D-5FC4-CC00-1FA486D4AA49}"/>
              </a:ext>
            </a:extLst>
          </p:cNvPr>
          <p:cNvSpPr/>
          <p:nvPr/>
        </p:nvSpPr>
        <p:spPr>
          <a:xfrm>
            <a:off x="2664118" y="5262699"/>
            <a:ext cx="1851920" cy="803939"/>
          </a:xfrm>
          <a:prstGeom prst="rightArrow">
            <a:avLst/>
          </a:prstGeom>
          <a:solidFill>
            <a:srgbClr val="1E1F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6610AAB-43E4-4CA6-6788-460A8057E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074" y="4564396"/>
            <a:ext cx="1223561" cy="2024724"/>
          </a:xfrm>
          <a:prstGeom prst="rect">
            <a:avLst/>
          </a:prstGeom>
        </p:spPr>
      </p:pic>
      <p:sp>
        <p:nvSpPr>
          <p:cNvPr id="34" name="Rectangle 8">
            <a:extLst>
              <a:ext uri="{FF2B5EF4-FFF2-40B4-BE49-F238E27FC236}">
                <a16:creationId xmlns:a16="http://schemas.microsoft.com/office/drawing/2014/main" id="{E9B289F5-3980-5B7D-6BB1-DE15FCA45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8637" y="3333163"/>
            <a:ext cx="1765227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counterTextView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.setText(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6AAB73"/>
                </a:solidFill>
                <a:effectLst/>
                <a:latin typeface="JetBrains Mono"/>
              </a:rPr>
              <a:t>"0"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948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C29FD-06C7-20A6-CD42-700701A28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18685-C8B2-2394-5F4C-9B53BE1F9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startGameLoop()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A89AD0-F733-881F-6EA7-70777E35F4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8</a:t>
            </a:fld>
            <a:endParaRPr lang="fr-FR" spc="-100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640DF1-B268-146E-1C37-EC39C917D6C0}"/>
              </a:ext>
            </a:extLst>
          </p:cNvPr>
          <p:cNvGrpSpPr/>
          <p:nvPr/>
        </p:nvGrpSpPr>
        <p:grpSpPr>
          <a:xfrm>
            <a:off x="1922873" y="3008039"/>
            <a:ext cx="2464905" cy="1566650"/>
            <a:chOff x="6887817" y="3747702"/>
            <a:chExt cx="2464905" cy="1566650"/>
          </a:xfrm>
          <a:solidFill>
            <a:srgbClr val="1E1F22"/>
          </a:solidFill>
        </p:grpSpPr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47A9BD78-F719-335C-A25D-9E1BD20F33A4}"/>
                </a:ext>
              </a:extLst>
            </p:cNvPr>
            <p:cNvSpPr/>
            <p:nvPr/>
          </p:nvSpPr>
          <p:spPr>
            <a:xfrm>
              <a:off x="6887817" y="3747702"/>
              <a:ext cx="2464905" cy="1566650"/>
            </a:xfrm>
            <a:prstGeom prst="rightArrow">
              <a:avLst/>
            </a:prstGeom>
            <a:solidFill>
              <a:srgbClr val="1E1F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16A92DC9-CD93-502B-1CAA-445DBD2A3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093" y="4238639"/>
              <a:ext cx="1893467" cy="584775"/>
            </a:xfrm>
            <a:prstGeom prst="rect">
              <a:avLst/>
            </a:prstGeom>
            <a:solidFill>
              <a:srgbClr val="1E1F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CF8E6D"/>
                  </a:solidFill>
                  <a:effectLst/>
                  <a:latin typeface="JetBrains Mono"/>
                </a:rPr>
                <a:t>public void 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56A8F5"/>
                  </a:solidFill>
                  <a:effectLst/>
                  <a:latin typeface="JetBrains Mono"/>
                </a:rPr>
                <a:t>startGameLoop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() {</a:t>
              </a:r>
              <a:b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</a:b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     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C77DBB"/>
                  </a:solidFill>
                  <a:effectLst/>
                  <a:latin typeface="JetBrains Mono"/>
                </a:rPr>
                <a:t>handler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.postDelayed(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CF8E6D"/>
                  </a:solidFill>
                  <a:effectLst/>
                  <a:latin typeface="JetBrains Mono"/>
                </a:rPr>
                <a:t>new 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Runnable(){</a:t>
              </a:r>
              <a:b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</a:b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         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3AE60"/>
                  </a:solidFill>
                  <a:effectLst/>
                  <a:latin typeface="JetBrains Mono"/>
                </a:rPr>
                <a:t>@Override</a:t>
              </a:r>
              <a:b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3AE60"/>
                  </a:solidFill>
                  <a:effectLst/>
                  <a:latin typeface="JetBrains Mono"/>
                </a:rPr>
              </a:b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3AE60"/>
                  </a:solidFill>
                  <a:effectLst/>
                  <a:latin typeface="JetBrains Mono"/>
                </a:rPr>
                <a:t>         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CF8E6D"/>
                  </a:solidFill>
                  <a:effectLst/>
                  <a:latin typeface="JetBrains Mono"/>
                </a:rPr>
                <a:t>public void 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56A8F5"/>
                  </a:solidFill>
                  <a:effectLst/>
                  <a:latin typeface="JetBrains Mono"/>
                </a:rPr>
                <a:t>run</a:t>
              </a:r>
              <a:r>
                <a:rPr kumimoji="0" lang="pt-BR" altLang="pt-BR" sz="800" b="0" i="0" u="none" strike="noStrike" cap="none" normalizeH="0" baseline="0" dirty="0">
                  <a:ln>
                    <a:noFill/>
                  </a:ln>
                  <a:solidFill>
                    <a:srgbClr val="BCBEC4"/>
                  </a:solidFill>
                  <a:effectLst/>
                  <a:latin typeface="JetBrains Mono"/>
                </a:rPr>
                <a:t>() </a:t>
              </a:r>
              <a:endPara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9" name="Accolade ouvrante 13">
            <a:extLst>
              <a:ext uri="{FF2B5EF4-FFF2-40B4-BE49-F238E27FC236}">
                <a16:creationId xmlns:a16="http://schemas.microsoft.com/office/drawing/2014/main" id="{A372D2A6-E436-5A67-80BD-A3B1FE7B9025}"/>
              </a:ext>
            </a:extLst>
          </p:cNvPr>
          <p:cNvSpPr/>
          <p:nvPr/>
        </p:nvSpPr>
        <p:spPr>
          <a:xfrm>
            <a:off x="5010921" y="2280691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18EA15-C723-E0A2-1F44-FA7E6FEA05B1}"/>
              </a:ext>
            </a:extLst>
          </p:cNvPr>
          <p:cNvSpPr txBox="1"/>
          <p:nvPr/>
        </p:nvSpPr>
        <p:spPr>
          <a:xfrm rot="16200000">
            <a:off x="3754908" y="3554848"/>
            <a:ext cx="15678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if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gameRunning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</a:t>
            </a:r>
            <a:endParaRPr lang="pt-BR" sz="4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8D27AF-2121-1A8D-45D6-F027339735DB}"/>
              </a:ext>
            </a:extLst>
          </p:cNvPr>
          <p:cNvSpPr/>
          <p:nvPr/>
        </p:nvSpPr>
        <p:spPr>
          <a:xfrm>
            <a:off x="5675544" y="2339451"/>
            <a:ext cx="5073447" cy="273857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Vérifiez si le jeu doit se terminer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Déplacer l'oiseau et les tuyaux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Vérifiez si le score doit augmenter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Répétez la boucle</a:t>
            </a:r>
          </a:p>
          <a:p>
            <a:pPr marL="285750" indent="-285750" defTabSz="10084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kern="0" dirty="0">
                <a:solidFill>
                  <a:srgbClr val="525252"/>
                </a:solidFill>
                <a:latin typeface="Montserrat Light"/>
              </a:rPr>
              <a:t>+ More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79D061DC-425F-C971-5B70-1D3F02B83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4366" y="2496173"/>
            <a:ext cx="1093569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checkEndGame()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B32B6FAB-8ED4-08A5-ECF9-B0315AF98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7014" y="3626994"/>
            <a:ext cx="1083951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checkForScore();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B9EEA865-31F4-B0BB-B140-9503B5183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4366" y="3080495"/>
            <a:ext cx="841897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pipe.move()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828311AD-3203-0D61-4493-C6BADDBED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2267" y="4174579"/>
            <a:ext cx="2396810" cy="400110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handler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.postDelayed(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this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,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updateInterval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} }},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updateInterval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Accolade ouvrante 13">
            <a:extLst>
              <a:ext uri="{FF2B5EF4-FFF2-40B4-BE49-F238E27FC236}">
                <a16:creationId xmlns:a16="http://schemas.microsoft.com/office/drawing/2014/main" id="{0F8A2EFB-0925-23A9-36EE-0C12CD970F2E}"/>
              </a:ext>
            </a:extLst>
          </p:cNvPr>
          <p:cNvSpPr/>
          <p:nvPr/>
        </p:nvSpPr>
        <p:spPr>
          <a:xfrm flipH="1">
            <a:off x="11297939" y="2116322"/>
            <a:ext cx="664623" cy="3021343"/>
          </a:xfrm>
          <a:prstGeom prst="lef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7019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463A6-93BD-6107-AF03-C9B2AE23A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Pipe.java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C1F9F0-4279-87DE-2A6D-C603426C0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700">
              <a:spcBef>
                <a:spcPts val="105"/>
              </a:spcBef>
            </a:pPr>
            <a:r>
              <a:rPr lang="fr-FR"/>
              <a:t>FLAPPY BIRD | JAN/2025 | </a:t>
            </a:r>
            <a:fld id="{AAC62058-4EA0-4623-8E13-445D931C6D38}" type="slidenum">
              <a:rPr lang="fr-FR" smtClean="0"/>
              <a:pPr marL="12700">
                <a:spcBef>
                  <a:spcPts val="105"/>
                </a:spcBef>
              </a:pPr>
              <a:t>9</a:t>
            </a:fld>
            <a:endParaRPr lang="fr-FR" spc="-100" noProof="0" dirty="0"/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id="{205CFD90-6466-45B8-DDD6-C3B6CBB8C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03" y="1580172"/>
            <a:ext cx="5740674" cy="4862870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public class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Pipe {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ImageView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topPipe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ImageView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bottomPipe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float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variables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boolean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isScored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false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Constructor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public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56A8F5"/>
                </a:solidFill>
                <a:effectLst/>
                <a:latin typeface="JetBrains Mono"/>
              </a:rPr>
              <a:t>Pipe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(Context context,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float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screenHeight,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float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screenWidth) {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if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(context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instanceof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MainActivity) {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MainActivity activity = (MainActivity) context;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Create Pipes images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lang="pt-BR" altLang="pt-BR" sz="1000" dirty="0">
                <a:solidFill>
                  <a:srgbClr val="BCBEC4"/>
                </a:solidFill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</a:t>
            </a:r>
            <a:r>
              <a:rPr lang="pt-BR" altLang="pt-BR" sz="1000" dirty="0">
                <a:solidFill>
                  <a:srgbClr val="C77DBB"/>
                </a:solidFill>
                <a:latin typeface="JetBrains Mono"/>
              </a:rPr>
              <a:t>Images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.setImageResource(R.drawable.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imageId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 ...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Pipe characteristics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Random rand =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new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Random();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Random Height generator for Top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pipeY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= -(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PIPE_HEIGHT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/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2AACB8"/>
                </a:solidFill>
                <a:effectLst/>
                <a:latin typeface="JetBrains Mono"/>
              </a:rPr>
              <a:t>4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- rand.nextFloat() * 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PIPE_HEIGHT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/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2AACB8"/>
                </a:solidFill>
                <a:effectLst/>
                <a:latin typeface="JetBrains Mono"/>
              </a:rPr>
              <a:t>2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Draw Pipes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pipeImages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.setLayoutParams(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new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ViewGroup.LayoutParams((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int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PIPE_WIDTH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, 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int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PIPE_HEIGHT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));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Set Pipes position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bottomPipe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.setY(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pipeY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+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PIPE_HEIGHT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+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GAP_SIZE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// Add pipes to layout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7A7E85"/>
                </a:solidFill>
                <a:effectLst/>
                <a:latin typeface="JetBrains Mono"/>
              </a:rPr>
              <a:t>           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((ViewGroup) activity.findViewById(R.id.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main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)).addView(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topPipe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    ((ViewGroup) activity.findViewById(R.id.</a:t>
            </a:r>
            <a:r>
              <a:rPr kumimoji="0" lang="pt-BR" altLang="pt-BR" sz="1000" b="0" i="1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main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)).addView(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bottomPipe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);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    }</a:t>
            </a:r>
            <a:b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</a:b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    }</a:t>
            </a:r>
            <a:endParaRPr kumimoji="0" lang="pt-BR" altLang="pt-B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3" name="Picture 22" descr="A green rectangle with black background&#10;&#10;Description automatically generated">
            <a:extLst>
              <a:ext uri="{FF2B5EF4-FFF2-40B4-BE49-F238E27FC236}">
                <a16:creationId xmlns:a16="http://schemas.microsoft.com/office/drawing/2014/main" id="{628C4B76-FC9A-BAC2-0D9D-6288E0461D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52602" y="1337617"/>
            <a:ext cx="602663" cy="2316482"/>
          </a:xfrm>
          <a:prstGeom prst="rect">
            <a:avLst/>
          </a:prstGeom>
        </p:spPr>
      </p:pic>
      <p:pic>
        <p:nvPicPr>
          <p:cNvPr id="24" name="Picture 23" descr="A green rectangular object with black lines&#10;&#10;Description automatically generated">
            <a:extLst>
              <a:ext uri="{FF2B5EF4-FFF2-40B4-BE49-F238E27FC236}">
                <a16:creationId xmlns:a16="http://schemas.microsoft.com/office/drawing/2014/main" id="{A9C2C9E9-4351-4685-5BB9-F049F9E007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58009" y="4357163"/>
            <a:ext cx="598274" cy="2299614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5991A44C-8711-3A65-F401-9B7660DBB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025" y="3882520"/>
            <a:ext cx="1011815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float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GAP_SIZE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 descr="A green rectangle with black background&#10;&#10;Description automatically generated">
            <a:extLst>
              <a:ext uri="{FF2B5EF4-FFF2-40B4-BE49-F238E27FC236}">
                <a16:creationId xmlns:a16="http://schemas.microsoft.com/office/drawing/2014/main" id="{18CADAA0-16DE-5DA4-0BD2-97E66E2349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45" t="49503" r="-1"/>
          <a:stretch/>
        </p:blipFill>
        <p:spPr>
          <a:xfrm flipH="1">
            <a:off x="10135501" y="1337617"/>
            <a:ext cx="807238" cy="1169766"/>
          </a:xfrm>
          <a:prstGeom prst="rect">
            <a:avLst/>
          </a:prstGeom>
        </p:spPr>
      </p:pic>
      <p:pic>
        <p:nvPicPr>
          <p:cNvPr id="8" name="Picture 7" descr="A green rectangular object with black lines&#10;&#10;Description automatically generated">
            <a:extLst>
              <a:ext uri="{FF2B5EF4-FFF2-40B4-BE49-F238E27FC236}">
                <a16:creationId xmlns:a16="http://schemas.microsoft.com/office/drawing/2014/main" id="{8B7EBBDC-D284-2564-7A89-7C3BC28D79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40909" y="3210447"/>
            <a:ext cx="598274" cy="2299614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8EEA9851-804D-65B5-BB23-284D533A7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0925" y="2735804"/>
            <a:ext cx="1011815" cy="246221"/>
          </a:xfrm>
          <a:prstGeom prst="rect">
            <a:avLst/>
          </a:prstGeom>
          <a:solidFill>
            <a:srgbClr val="1E1F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F8E6D"/>
                </a:solidFill>
                <a:effectLst/>
                <a:latin typeface="JetBrains Mono"/>
              </a:rPr>
              <a:t>float 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C77DBB"/>
                </a:solidFill>
                <a:effectLst/>
                <a:latin typeface="JetBrains Mono"/>
              </a:rPr>
              <a:t>GAP_SIZE</a:t>
            </a: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rgbClr val="BCBEC4"/>
                </a:solidFill>
                <a:effectLst/>
                <a:latin typeface="JetBrains Mono"/>
              </a:rPr>
              <a:t>; 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86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00000"/>
      </a:accent1>
      <a:accent2>
        <a:srgbClr val="525252"/>
      </a:accent2>
      <a:accent3>
        <a:srgbClr val="FFFFFF"/>
      </a:accent3>
      <a:accent4>
        <a:srgbClr val="EBBE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square" lIns="0" tIns="12700" rIns="0" bIns="0" rtlCol="0">
        <a:spAutoFit/>
      </a:bodyPr>
      <a:lstStyle>
        <a:defPPr marL="12700" algn="l">
          <a:lnSpc>
            <a:spcPct val="100000"/>
          </a:lnSpc>
          <a:spcBef>
            <a:spcPts val="100"/>
          </a:spcBef>
          <a:defRPr dirty="0" smtClean="0">
            <a:solidFill>
              <a:srgbClr val="959595"/>
            </a:solidFill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97</TotalTime>
  <Words>1038</Words>
  <Application>Microsoft Office PowerPoint</Application>
  <PresentationFormat>Custom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Bahnschrift</vt:lpstr>
      <vt:lpstr>Calibri</vt:lpstr>
      <vt:lpstr>JetBrains Mono</vt:lpstr>
      <vt:lpstr>Montserrat</vt:lpstr>
      <vt:lpstr>Montserrat Light</vt:lpstr>
      <vt:lpstr>Verdana</vt:lpstr>
      <vt:lpstr>Office Theme</vt:lpstr>
      <vt:lpstr>APPLICATIONS MOBILES FLAPPY BIRD</vt:lpstr>
      <vt:lpstr>L'architecture de L'application</vt:lpstr>
      <vt:lpstr>Nos Assets</vt:lpstr>
      <vt:lpstr>Nos sprites</vt:lpstr>
      <vt:lpstr>Nos Texts</vt:lpstr>
      <vt:lpstr>Écran de démarrage</vt:lpstr>
      <vt:lpstr>startGame()</vt:lpstr>
      <vt:lpstr>startGameLoop()</vt:lpstr>
      <vt:lpstr>Pipe.java</vt:lpstr>
      <vt:lpstr>startPipeGeneration()</vt:lpstr>
      <vt:lpstr>CheckEndgame() </vt:lpstr>
      <vt:lpstr>Fonctionnement</vt:lpstr>
      <vt:lpstr>Fonctionnement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de Estágio 2020</dc:title>
  <dc:creator>Gandin, Lucas</dc:creator>
  <cp:lastModifiedBy>Rafael Aronis (Student at CentraleSupelec)</cp:lastModifiedBy>
  <cp:revision>3</cp:revision>
  <dcterms:created xsi:type="dcterms:W3CDTF">2021-11-20T15:09:02Z</dcterms:created>
  <dcterms:modified xsi:type="dcterms:W3CDTF">2025-01-26T21:47:46Z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2020-03-02T00:00:00Z</vt:filetime>
  </property>
  <property fmtid="{D5CDD505-2E9C-101B-9397-08002B2CF9AE}" pid="3" name="Creator">
    <vt:lpwstr>Microsoft® PowerPoint® para Office 365</vt:lpwstr>
  </property>
  <property fmtid="{D5CDD505-2E9C-101B-9397-08002B2CF9AE}" pid="4" name="LastSaved">
    <vt:filetime>2021-11-20T00:00:00Z</vt:filetime>
  </property>
</Properties>
</file>